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44" r:id="rId2"/>
    <p:sldId id="746" r:id="rId3"/>
    <p:sldId id="747" r:id="rId4"/>
    <p:sldId id="745" r:id="rId5"/>
    <p:sldId id="256" r:id="rId6"/>
    <p:sldId id="735" r:id="rId7"/>
    <p:sldId id="736" r:id="rId8"/>
    <p:sldId id="737" r:id="rId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3386" userDrawn="1">
          <p15:clr>
            <a:srgbClr val="A4A3A4"/>
          </p15:clr>
        </p15:guide>
        <p15:guide id="3" pos="3908" userDrawn="1">
          <p15:clr>
            <a:srgbClr val="A4A3A4"/>
          </p15:clr>
        </p15:guide>
        <p15:guide id="4" pos="4430" userDrawn="1">
          <p15:clr>
            <a:srgbClr val="A4A3A4"/>
          </p15:clr>
        </p15:guide>
        <p15:guide id="5" pos="4158" userDrawn="1">
          <p15:clr>
            <a:srgbClr val="A4A3A4"/>
          </p15:clr>
        </p15:guide>
        <p15:guide id="6" pos="3636" userDrawn="1">
          <p15:clr>
            <a:srgbClr val="A4A3A4"/>
          </p15:clr>
        </p15:guide>
        <p15:guide id="7" pos="4702" userDrawn="1">
          <p15:clr>
            <a:srgbClr val="A4A3A4"/>
          </p15:clr>
        </p15:guide>
        <p15:guide id="8" pos="3120" userDrawn="1">
          <p15:clr>
            <a:srgbClr val="A4A3A4"/>
          </p15:clr>
        </p15:guide>
        <p15:guide id="9" orient="horz" pos="2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2"/>
    <p:restoredTop sz="96327"/>
  </p:normalViewPr>
  <p:slideViewPr>
    <p:cSldViewPr snapToGrid="0" showGuides="1">
      <p:cViewPr>
        <p:scale>
          <a:sx n="160" d="100"/>
          <a:sy n="160" d="100"/>
        </p:scale>
        <p:origin x="-16" y="-624"/>
      </p:cViewPr>
      <p:guideLst>
        <p:guide orient="horz" pos="2455"/>
        <p:guide pos="3386"/>
        <p:guide pos="3908"/>
        <p:guide pos="4430"/>
        <p:guide pos="4158"/>
        <p:guide pos="3636"/>
        <p:guide pos="4702"/>
        <p:guide pos="3120"/>
        <p:guide orient="horz" pos="2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CDEA-CB54-117C-3062-264040A2C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1CFCD-FC5D-4E0E-6F87-1BD2FCD0E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E13F0-CA5B-0D4F-F6B0-36D12721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BA08A-A98A-6EA1-B234-09EF9A31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77BA2-1531-D57E-D393-E4C7C3DD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003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86D3-8ADF-8C79-F4DA-4D600C28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4D2D0-52B4-0AF5-D8C0-19991F346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6225-3289-530A-DF21-107A432A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E9BB6-9D4F-A8C6-7AB3-73B09442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8E14-AD3C-6C85-2B51-36B75720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494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71E0E2-99F8-4F6C-9D9B-41D1A95FE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02540-250E-F71F-4F4A-041A0BD5C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F47B6-DEFA-E90A-6E5C-B9D9E68B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4C97-845E-E2B2-DB09-8ECE5071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721E-3748-0E50-2A73-68293CFE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708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C073-E6CF-6434-0D11-ED3728AC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7A48-0BF0-401B-AB9E-BD371F24D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62750-234E-E26D-AE6B-70562432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4EE15-A534-9A75-0EA6-057F634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E0187-1233-B3FF-E470-B2E3FF70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7156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FD73-EE3B-9042-C4EF-5ECC93E3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CD841-4344-63F5-44AA-C38BEC304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67A7F-3AE1-4F80-5E45-08F9D54C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5240E-61A4-F1DA-615D-CD47CBF0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CDD77-288C-8BDB-5CFD-C242DB2B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937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3371E-6F11-DCEA-E549-A23E114E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23902-7FB8-4C7D-706F-668347003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652AD-B1FC-DEBB-5C9D-E49B70D11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7B83B-A81B-895A-73CE-EB2F64CD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40D0D-2285-0971-27C1-99FCA77C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32B40-1527-C1DF-862A-2B146358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7077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F75B-E2B4-C36B-C729-F89FBDEE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12305-BE4C-FA2B-56B8-519D54348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072EF-37A7-B08B-2A4B-0D608460D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F14DE-BE0A-F726-23ED-2D263E1DD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5E237-D161-17AB-E2EE-3DAC42C00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3715F-3048-B59A-503A-B1243F04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D94E6-51BE-9ABC-D0C7-C33EA085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673B4-2093-36D7-8C1C-60C0650E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687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9C8C-9AEA-7DC6-C8EA-E57619AF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533EC-CF28-C2F7-02F1-EEB05696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DB6CA-CCEC-9672-AE54-1E319946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C654E-D8E0-08DD-78EF-01089705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757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D14DBE-415C-FF37-A396-CC800C0D3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4AA87-FB41-DD7D-8748-FCA30A97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C755E-2A12-A312-DF42-636077BD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945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E7F9-10EA-C3BE-3CFA-7B0F32879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D25F5-2F9D-6499-CC7A-4E3FD351F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A55AF-F135-27D9-31D6-69C327E76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88DF4-6A0A-B884-42DC-2BB92B48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0D04F-64C3-2B6C-20E0-B7FF0A4C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A21E-BA06-694D-5E83-64CAF285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6596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019A-A6D8-DA4F-9C9F-BCB429E4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E1074-03DB-B743-9600-9FDBD0BAC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D45E-185E-D1C7-545A-2EF7C05D4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FBC32-61B8-5EF5-F97D-68FFE342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99EC9-39F8-574A-8860-1FA724A0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8D4BB-34A5-1910-F528-2450A652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992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DF111-3330-CC76-FAE0-4D6E3D43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0E490-A932-3BEF-5B5F-5705CC78B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61E69-BDF9-17D5-8E40-C76860363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1A038-4ED2-CC40-9066-49AD14675D57}" type="datetimeFigureOut">
              <a:rPr lang="en-CN" smtClean="0"/>
              <a:t>9/4/24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1FAF7-D50F-4AD7-83E6-B42437F8B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67130-4EBF-369D-8339-DA0D0E61A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70FC8-19BC-C049-8880-39EA1A82C32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086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3">
            <a:extLst>
              <a:ext uri="{FF2B5EF4-FFF2-40B4-BE49-F238E27FC236}">
                <a16:creationId xmlns:a16="http://schemas.microsoft.com/office/drawing/2014/main" id="{70A34A7A-06FB-A479-677C-92043FE69ED0}"/>
              </a:ext>
            </a:extLst>
          </p:cNvPr>
          <p:cNvGrpSpPr/>
          <p:nvPr/>
        </p:nvGrpSpPr>
        <p:grpSpPr>
          <a:xfrm>
            <a:off x="3866401" y="1554198"/>
            <a:ext cx="555263" cy="1237137"/>
            <a:chOff x="1467091" y="3992624"/>
            <a:chExt cx="412749" cy="981075"/>
          </a:xfrm>
        </p:grpSpPr>
        <p:sp>
          <p:nvSpPr>
            <p:cNvPr id="10" name="Rounded Rectangle 14">
              <a:extLst>
                <a:ext uri="{FF2B5EF4-FFF2-40B4-BE49-F238E27FC236}">
                  <a16:creationId xmlns:a16="http://schemas.microsoft.com/office/drawing/2014/main" id="{A8B0FA74-6795-2D9D-31CE-B7989B41B1EA}"/>
                </a:ext>
              </a:extLst>
            </p:cNvPr>
            <p:cNvSpPr/>
            <p:nvPr/>
          </p:nvSpPr>
          <p:spPr>
            <a:xfrm>
              <a:off x="1667116" y="4300600"/>
              <a:ext cx="50800" cy="2952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091387D2-2268-DD01-0427-260BF2BA0876}"/>
                </a:ext>
              </a:extLst>
            </p:cNvPr>
            <p:cNvSpPr/>
            <p:nvPr/>
          </p:nvSpPr>
          <p:spPr>
            <a:xfrm>
              <a:off x="1717916" y="4167250"/>
              <a:ext cx="50800" cy="5715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Rounded Rectangle 16">
              <a:extLst>
                <a:ext uri="{FF2B5EF4-FFF2-40B4-BE49-F238E27FC236}">
                  <a16:creationId xmlns:a16="http://schemas.microsoft.com/office/drawing/2014/main" id="{B51B6092-D7D3-AD2A-A035-7123DA083DE8}"/>
                </a:ext>
              </a:extLst>
            </p:cNvPr>
            <p:cNvSpPr/>
            <p:nvPr/>
          </p:nvSpPr>
          <p:spPr>
            <a:xfrm>
              <a:off x="1768715" y="3992624"/>
              <a:ext cx="111125" cy="9810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" name="Rounded Rectangle 17">
              <a:extLst>
                <a:ext uri="{FF2B5EF4-FFF2-40B4-BE49-F238E27FC236}">
                  <a16:creationId xmlns:a16="http://schemas.microsoft.com/office/drawing/2014/main" id="{2DFF8859-6668-2E67-B439-6D62DDD13B2D}"/>
                </a:ext>
              </a:extLst>
            </p:cNvPr>
            <p:cNvSpPr/>
            <p:nvPr/>
          </p:nvSpPr>
          <p:spPr>
            <a:xfrm>
              <a:off x="1467091" y="4430775"/>
              <a:ext cx="200025" cy="45719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" name="Group 27">
            <a:extLst>
              <a:ext uri="{FF2B5EF4-FFF2-40B4-BE49-F238E27FC236}">
                <a16:creationId xmlns:a16="http://schemas.microsoft.com/office/drawing/2014/main" id="{B8548027-75AF-5B50-4434-0AD05A968F00}"/>
              </a:ext>
            </a:extLst>
          </p:cNvPr>
          <p:cNvGrpSpPr/>
          <p:nvPr/>
        </p:nvGrpSpPr>
        <p:grpSpPr>
          <a:xfrm>
            <a:off x="1130127" y="4104443"/>
            <a:ext cx="859691" cy="1006089"/>
            <a:chOff x="2130519" y="3007996"/>
            <a:chExt cx="708267" cy="706798"/>
          </a:xfrm>
        </p:grpSpPr>
        <p:sp>
          <p:nvSpPr>
            <p:cNvPr id="7" name="Arc 28">
              <a:extLst>
                <a:ext uri="{FF2B5EF4-FFF2-40B4-BE49-F238E27FC236}">
                  <a16:creationId xmlns:a16="http://schemas.microsoft.com/office/drawing/2014/main" id="{AB680D3D-B0BC-E687-C576-7E67C0768FF3}"/>
                </a:ext>
              </a:extLst>
            </p:cNvPr>
            <p:cNvSpPr/>
            <p:nvPr/>
          </p:nvSpPr>
          <p:spPr>
            <a:xfrm rot="2534177">
              <a:off x="2130519" y="3007996"/>
              <a:ext cx="708267" cy="706798"/>
            </a:xfrm>
            <a:prstGeom prst="arc">
              <a:avLst/>
            </a:prstGeom>
            <a:ln w="31750" cap="rnd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47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Arc 29">
              <a:extLst>
                <a:ext uri="{FF2B5EF4-FFF2-40B4-BE49-F238E27FC236}">
                  <a16:creationId xmlns:a16="http://schemas.microsoft.com/office/drawing/2014/main" id="{DCE4638D-020B-43BC-AF5A-C8D732BC6DF4}"/>
                </a:ext>
              </a:extLst>
            </p:cNvPr>
            <p:cNvSpPr/>
            <p:nvPr/>
          </p:nvSpPr>
          <p:spPr>
            <a:xfrm rot="2534177">
              <a:off x="2329073" y="3135263"/>
              <a:ext cx="414463" cy="489571"/>
            </a:xfrm>
            <a:prstGeom prst="arc">
              <a:avLst>
                <a:gd name="adj1" fmla="val 15494034"/>
                <a:gd name="adj2" fmla="val 0"/>
              </a:avLst>
            </a:prstGeom>
            <a:ln w="31750" cap="rnd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47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Arc 30">
              <a:extLst>
                <a:ext uri="{FF2B5EF4-FFF2-40B4-BE49-F238E27FC236}">
                  <a16:creationId xmlns:a16="http://schemas.microsoft.com/office/drawing/2014/main" id="{961F1C08-CD8E-AAAC-6E37-FE3DCE221B54}"/>
                </a:ext>
              </a:extLst>
            </p:cNvPr>
            <p:cNvSpPr/>
            <p:nvPr/>
          </p:nvSpPr>
          <p:spPr>
            <a:xfrm rot="2534177">
              <a:off x="2401197" y="3221023"/>
              <a:ext cx="236328" cy="272912"/>
            </a:xfrm>
            <a:prstGeom prst="arc">
              <a:avLst>
                <a:gd name="adj1" fmla="val 15708809"/>
                <a:gd name="adj2" fmla="val 0"/>
              </a:avLst>
            </a:prstGeom>
            <a:ln w="31750" cap="rnd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47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FF93483-DCA5-9574-CC77-A8C49747100D}"/>
              </a:ext>
            </a:extLst>
          </p:cNvPr>
          <p:cNvSpPr/>
          <p:nvPr/>
        </p:nvSpPr>
        <p:spPr>
          <a:xfrm>
            <a:off x="5034116" y="1970291"/>
            <a:ext cx="2290916" cy="502110"/>
          </a:xfrm>
          <a:prstGeom prst="ellipse">
            <a:avLst/>
          </a:prstGeom>
          <a:noFill/>
          <a:ln w="15875"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E58AEC-AFC6-379B-7829-2104CD64F51A}"/>
              </a:ext>
            </a:extLst>
          </p:cNvPr>
          <p:cNvSpPr/>
          <p:nvPr/>
        </p:nvSpPr>
        <p:spPr>
          <a:xfrm rot="16200000">
            <a:off x="5034116" y="1970291"/>
            <a:ext cx="2290916" cy="502110"/>
          </a:xfrm>
          <a:prstGeom prst="ellipse">
            <a:avLst/>
          </a:prstGeom>
          <a:noFill/>
          <a:ln w="15875"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8D6B75-C140-9F9A-4A74-8678EFCE4D96}"/>
              </a:ext>
            </a:extLst>
          </p:cNvPr>
          <p:cNvCxnSpPr>
            <a:cxnSpLocks/>
          </p:cNvCxnSpPr>
          <p:nvPr/>
        </p:nvCxnSpPr>
        <p:spPr>
          <a:xfrm flipV="1">
            <a:off x="6173375" y="1075888"/>
            <a:ext cx="0" cy="22680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6F80C5-AF4B-BF30-C802-13B50FAB1456}"/>
              </a:ext>
            </a:extLst>
          </p:cNvPr>
          <p:cNvCxnSpPr>
            <a:cxnSpLocks/>
          </p:cNvCxnSpPr>
          <p:nvPr/>
        </p:nvCxnSpPr>
        <p:spPr>
          <a:xfrm flipH="1" flipV="1">
            <a:off x="5967527" y="1664859"/>
            <a:ext cx="436448" cy="11528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CFDDF-89BB-7141-D7B3-885DCC11707C}"/>
              </a:ext>
            </a:extLst>
          </p:cNvPr>
          <p:cNvCxnSpPr>
            <a:cxnSpLocks/>
            <a:stCxn id="15" idx="4"/>
            <a:endCxn id="15" idx="0"/>
          </p:cNvCxnSpPr>
          <p:nvPr/>
        </p:nvCxnSpPr>
        <p:spPr>
          <a:xfrm flipH="1">
            <a:off x="5928519" y="2221346"/>
            <a:ext cx="502110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D2634-CF58-CC85-FC31-863CB8986E74}"/>
              </a:ext>
            </a:extLst>
          </p:cNvPr>
          <p:cNvCxnSpPr>
            <a:cxnSpLocks/>
          </p:cNvCxnSpPr>
          <p:nvPr/>
        </p:nvCxnSpPr>
        <p:spPr>
          <a:xfrm flipH="1" flipV="1">
            <a:off x="5943467" y="1832326"/>
            <a:ext cx="472851" cy="78455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02CED7-C149-1EBF-DAF6-CBB31C24A2E5}"/>
              </a:ext>
            </a:extLst>
          </p:cNvPr>
          <p:cNvCxnSpPr>
            <a:cxnSpLocks/>
            <a:stCxn id="15" idx="3"/>
            <a:endCxn id="15" idx="7"/>
          </p:cNvCxnSpPr>
          <p:nvPr/>
        </p:nvCxnSpPr>
        <p:spPr>
          <a:xfrm flipH="1" flipV="1">
            <a:off x="6002051" y="1411385"/>
            <a:ext cx="355046" cy="161992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B01961-2494-C409-38F9-C2F9F7FBEDF7}"/>
              </a:ext>
            </a:extLst>
          </p:cNvPr>
          <p:cNvCxnSpPr>
            <a:cxnSpLocks/>
          </p:cNvCxnSpPr>
          <p:nvPr/>
        </p:nvCxnSpPr>
        <p:spPr>
          <a:xfrm flipH="1" flipV="1">
            <a:off x="6060248" y="1226667"/>
            <a:ext cx="229624" cy="202092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B6331C-83C4-F67D-70AB-EFD4ECC5F5DF}"/>
              </a:ext>
            </a:extLst>
          </p:cNvPr>
          <p:cNvCxnSpPr>
            <a:cxnSpLocks/>
          </p:cNvCxnSpPr>
          <p:nvPr/>
        </p:nvCxnSpPr>
        <p:spPr>
          <a:xfrm flipH="1" flipV="1">
            <a:off x="5928519" y="2064172"/>
            <a:ext cx="487799" cy="318379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DF8027D-5FB9-90B7-C71B-FE678D219801}"/>
              </a:ext>
            </a:extLst>
          </p:cNvPr>
          <p:cNvSpPr txBox="1"/>
          <p:nvPr/>
        </p:nvSpPr>
        <p:spPr>
          <a:xfrm>
            <a:off x="6242449" y="858195"/>
            <a:ext cx="1885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Vertical Plane</a:t>
            </a:r>
            <a:endParaRPr lang="en-CN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49E5A8-D2E2-ECF3-7422-E0BF93F00AB0}"/>
              </a:ext>
            </a:extLst>
          </p:cNvPr>
          <p:cNvSpPr txBox="1"/>
          <p:nvPr/>
        </p:nvSpPr>
        <p:spPr>
          <a:xfrm>
            <a:off x="6347129" y="2533082"/>
            <a:ext cx="2231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Horizontal Plane</a:t>
            </a:r>
            <a:endParaRPr lang="en-CN" sz="2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903B17D-75A5-E94A-071F-09321BB7D26B}"/>
              </a:ext>
            </a:extLst>
          </p:cNvPr>
          <p:cNvCxnSpPr>
            <a:cxnSpLocks/>
            <a:stCxn id="14" idx="2"/>
            <a:endCxn id="14" idx="6"/>
          </p:cNvCxnSpPr>
          <p:nvPr/>
        </p:nvCxnSpPr>
        <p:spPr>
          <a:xfrm>
            <a:off x="5034116" y="2221346"/>
            <a:ext cx="2290916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36FE37-99DC-EC3D-87A8-DA1793A5AC8F}"/>
              </a:ext>
            </a:extLst>
          </p:cNvPr>
          <p:cNvCxnSpPr>
            <a:cxnSpLocks/>
            <a:stCxn id="14" idx="3"/>
            <a:endCxn id="14" idx="7"/>
          </p:cNvCxnSpPr>
          <p:nvPr/>
        </p:nvCxnSpPr>
        <p:spPr>
          <a:xfrm flipV="1">
            <a:off x="5369613" y="2043823"/>
            <a:ext cx="1619922" cy="35504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4776E49-6E26-BF30-299C-912EE804EDC4}"/>
              </a:ext>
            </a:extLst>
          </p:cNvPr>
          <p:cNvCxnSpPr>
            <a:cxnSpLocks/>
          </p:cNvCxnSpPr>
          <p:nvPr/>
        </p:nvCxnSpPr>
        <p:spPr>
          <a:xfrm flipV="1">
            <a:off x="5234071" y="2114753"/>
            <a:ext cx="1977095" cy="223969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FE0680-1746-2D46-F110-10C202B972EC}"/>
              </a:ext>
            </a:extLst>
          </p:cNvPr>
          <p:cNvCxnSpPr>
            <a:cxnSpLocks/>
          </p:cNvCxnSpPr>
          <p:nvPr/>
        </p:nvCxnSpPr>
        <p:spPr>
          <a:xfrm flipV="1">
            <a:off x="5638978" y="1999994"/>
            <a:ext cx="1087786" cy="44034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B0F092-9EFF-E72D-76DC-BE1D143B8F65}"/>
              </a:ext>
            </a:extLst>
          </p:cNvPr>
          <p:cNvCxnSpPr>
            <a:cxnSpLocks/>
          </p:cNvCxnSpPr>
          <p:nvPr/>
        </p:nvCxnSpPr>
        <p:spPr>
          <a:xfrm flipV="1">
            <a:off x="5975397" y="1968062"/>
            <a:ext cx="395187" cy="504339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5F9713-A630-F11E-9670-673AD12946A7}"/>
              </a:ext>
            </a:extLst>
          </p:cNvPr>
          <p:cNvCxnSpPr>
            <a:cxnSpLocks/>
          </p:cNvCxnSpPr>
          <p:nvPr/>
        </p:nvCxnSpPr>
        <p:spPr>
          <a:xfrm flipV="1">
            <a:off x="5820528" y="1977876"/>
            <a:ext cx="696382" cy="48593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D33A9AC-FD76-4ECD-C954-3B7E9FD5876B}"/>
              </a:ext>
            </a:extLst>
          </p:cNvPr>
          <p:cNvSpPr txBox="1"/>
          <p:nvPr/>
        </p:nvSpPr>
        <p:spPr>
          <a:xfrm>
            <a:off x="5864122" y="415869"/>
            <a:ext cx="734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</a:t>
            </a:r>
            <a:r>
              <a:rPr lang="en-US" altLang="zh-CN" sz="2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799872-A58B-26D7-DA62-C1B15EEF0A67}"/>
              </a:ext>
            </a:extLst>
          </p:cNvPr>
          <p:cNvCxnSpPr>
            <a:cxnSpLocks/>
          </p:cNvCxnSpPr>
          <p:nvPr/>
        </p:nvCxnSpPr>
        <p:spPr>
          <a:xfrm flipV="1">
            <a:off x="6167599" y="1931535"/>
            <a:ext cx="13992" cy="55778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 89">
            <a:extLst>
              <a:ext uri="{FF2B5EF4-FFF2-40B4-BE49-F238E27FC236}">
                <a16:creationId xmlns:a16="http://schemas.microsoft.com/office/drawing/2014/main" id="{589B28C3-25C6-0A95-53E5-D11F1B787447}"/>
              </a:ext>
            </a:extLst>
          </p:cNvPr>
          <p:cNvSpPr/>
          <p:nvPr/>
        </p:nvSpPr>
        <p:spPr>
          <a:xfrm>
            <a:off x="10258829" y="2196124"/>
            <a:ext cx="432000" cy="225092"/>
          </a:xfrm>
          <a:custGeom>
            <a:avLst/>
            <a:gdLst>
              <a:gd name="connsiteX0" fmla="*/ 0 w 228600"/>
              <a:gd name="connsiteY0" fmla="*/ 0 h 141159"/>
              <a:gd name="connsiteX1" fmla="*/ 79513 w 228600"/>
              <a:gd name="connsiteY1" fmla="*/ 139148 h 141159"/>
              <a:gd name="connsiteX2" fmla="*/ 228600 w 228600"/>
              <a:gd name="connsiteY2" fmla="*/ 69574 h 14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141159">
                <a:moveTo>
                  <a:pt x="0" y="0"/>
                </a:moveTo>
                <a:cubicBezTo>
                  <a:pt x="20706" y="63776"/>
                  <a:pt x="41413" y="127552"/>
                  <a:pt x="79513" y="139148"/>
                </a:cubicBezTo>
                <a:cubicBezTo>
                  <a:pt x="117613" y="150744"/>
                  <a:pt x="173106" y="110159"/>
                  <a:pt x="228600" y="69574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CD7C59CD-D337-B931-AD8A-03661CDA0C18}"/>
              </a:ext>
            </a:extLst>
          </p:cNvPr>
          <p:cNvSpPr/>
          <p:nvPr/>
        </p:nvSpPr>
        <p:spPr>
          <a:xfrm>
            <a:off x="5443803" y="773504"/>
            <a:ext cx="552261" cy="664535"/>
          </a:xfrm>
          <a:custGeom>
            <a:avLst/>
            <a:gdLst>
              <a:gd name="connsiteX0" fmla="*/ 0 w 552261"/>
              <a:gd name="connsiteY0" fmla="*/ 887240 h 887240"/>
              <a:gd name="connsiteX1" fmla="*/ 153909 w 552261"/>
              <a:gd name="connsiteY1" fmla="*/ 199177 h 887240"/>
              <a:gd name="connsiteX2" fmla="*/ 552261 w 552261"/>
              <a:gd name="connsiteY2" fmla="*/ 0 h 88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261" h="887240">
                <a:moveTo>
                  <a:pt x="0" y="887240"/>
                </a:moveTo>
                <a:cubicBezTo>
                  <a:pt x="30933" y="617145"/>
                  <a:pt x="61866" y="347050"/>
                  <a:pt x="153909" y="199177"/>
                </a:cubicBezTo>
                <a:cubicBezTo>
                  <a:pt x="245952" y="51304"/>
                  <a:pt x="399106" y="25652"/>
                  <a:pt x="552261" y="0"/>
                </a:cubicBezTo>
              </a:path>
            </a:pathLst>
          </a:custGeom>
          <a:noFill/>
          <a:ln w="317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D8BCF5-7F90-A0F0-BA5F-2411A62E6EB4}"/>
              </a:ext>
            </a:extLst>
          </p:cNvPr>
          <p:cNvGrpSpPr/>
          <p:nvPr/>
        </p:nvGrpSpPr>
        <p:grpSpPr>
          <a:xfrm rot="5400000">
            <a:off x="2370500" y="2122267"/>
            <a:ext cx="120306" cy="2213183"/>
            <a:chOff x="9160890" y="3055002"/>
            <a:chExt cx="211951" cy="90533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0C0F4B-1140-EB16-A101-960344C0A2EA}"/>
                </a:ext>
              </a:extLst>
            </p:cNvPr>
            <p:cNvSpPr/>
            <p:nvPr/>
          </p:nvSpPr>
          <p:spPr>
            <a:xfrm>
              <a:off x="9160890" y="3055002"/>
              <a:ext cx="202898" cy="905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2" name="Picture 66" descr="A blue and black logo&#10;&#10;Description automatically generated">
              <a:extLst>
                <a:ext uri="{FF2B5EF4-FFF2-40B4-BE49-F238E27FC236}">
                  <a16:creationId xmlns:a16="http://schemas.microsoft.com/office/drawing/2014/main" id="{3309B02A-60E5-2BA9-2376-FA2089F33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88" t="35735" r="4511" b="35525"/>
            <a:stretch/>
          </p:blipFill>
          <p:spPr>
            <a:xfrm rot="5400000" flipH="1">
              <a:off x="8827721" y="3415218"/>
              <a:ext cx="887342" cy="20289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208216-DCE1-79D9-A869-FC16F916722B}"/>
              </a:ext>
            </a:extLst>
          </p:cNvPr>
          <p:cNvGrpSpPr/>
          <p:nvPr/>
        </p:nvGrpSpPr>
        <p:grpSpPr>
          <a:xfrm rot="4647741">
            <a:off x="2370499" y="2122267"/>
            <a:ext cx="120306" cy="2213183"/>
            <a:chOff x="9160890" y="3055002"/>
            <a:chExt cx="211951" cy="9053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D5A587-7DDA-3140-B221-2385CEBCC534}"/>
                </a:ext>
              </a:extLst>
            </p:cNvPr>
            <p:cNvSpPr/>
            <p:nvPr/>
          </p:nvSpPr>
          <p:spPr>
            <a:xfrm>
              <a:off x="9160890" y="3055002"/>
              <a:ext cx="202898" cy="905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8" name="Picture 66" descr="A blue and black logo&#10;&#10;Description automatically generated">
              <a:extLst>
                <a:ext uri="{FF2B5EF4-FFF2-40B4-BE49-F238E27FC236}">
                  <a16:creationId xmlns:a16="http://schemas.microsoft.com/office/drawing/2014/main" id="{4BAE7C17-107A-7839-35A2-C5D57A098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88" t="35735" r="4511" b="35525"/>
            <a:stretch/>
          </p:blipFill>
          <p:spPr>
            <a:xfrm rot="5400000" flipH="1">
              <a:off x="8827721" y="3415218"/>
              <a:ext cx="887342" cy="20289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AEF0BE-FED2-F8E2-0807-62F3C6C88164}"/>
              </a:ext>
            </a:extLst>
          </p:cNvPr>
          <p:cNvGrpSpPr/>
          <p:nvPr/>
        </p:nvGrpSpPr>
        <p:grpSpPr>
          <a:xfrm rot="3798915">
            <a:off x="2382713" y="2122267"/>
            <a:ext cx="120306" cy="2213183"/>
            <a:chOff x="9160890" y="3055002"/>
            <a:chExt cx="211951" cy="9053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37D180-4CAD-4F69-26EA-DB7AA88357A0}"/>
                </a:ext>
              </a:extLst>
            </p:cNvPr>
            <p:cNvSpPr/>
            <p:nvPr/>
          </p:nvSpPr>
          <p:spPr>
            <a:xfrm>
              <a:off x="9160890" y="3055002"/>
              <a:ext cx="202898" cy="905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4" name="Picture 66" descr="A blue and black logo&#10;&#10;Description automatically generated">
              <a:extLst>
                <a:ext uri="{FF2B5EF4-FFF2-40B4-BE49-F238E27FC236}">
                  <a16:creationId xmlns:a16="http://schemas.microsoft.com/office/drawing/2014/main" id="{89CC9E6A-3F57-E056-A26E-47A6C7FCE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88" t="35735" r="4511" b="35525"/>
            <a:stretch/>
          </p:blipFill>
          <p:spPr>
            <a:xfrm rot="5400000" flipH="1">
              <a:off x="8827721" y="3415218"/>
              <a:ext cx="887342" cy="202898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17B8992-E4A5-0651-614D-BE590B019DD6}"/>
              </a:ext>
            </a:extLst>
          </p:cNvPr>
          <p:cNvSpPr txBox="1"/>
          <p:nvPr/>
        </p:nvSpPr>
        <p:spPr>
          <a:xfrm>
            <a:off x="7344676" y="2043823"/>
            <a:ext cx="72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</a:t>
            </a:r>
            <a:r>
              <a:rPr lang="en-US" altLang="zh-CN" sz="2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0393AC-8177-5C15-E908-12CA97C72214}"/>
              </a:ext>
            </a:extLst>
          </p:cNvPr>
          <p:cNvSpPr txBox="1"/>
          <p:nvPr/>
        </p:nvSpPr>
        <p:spPr>
          <a:xfrm>
            <a:off x="6630626" y="1395641"/>
            <a:ext cx="452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2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0C9CA893-795F-E283-49D7-910ADEFF7E0E}"/>
              </a:ext>
            </a:extLst>
          </p:cNvPr>
          <p:cNvSpPr/>
          <p:nvPr/>
        </p:nvSpPr>
        <p:spPr>
          <a:xfrm>
            <a:off x="7060840" y="1570040"/>
            <a:ext cx="518740" cy="476693"/>
          </a:xfrm>
          <a:custGeom>
            <a:avLst/>
            <a:gdLst>
              <a:gd name="connsiteX0" fmla="*/ 506994 w 518740"/>
              <a:gd name="connsiteY0" fmla="*/ 233378 h 233378"/>
              <a:gd name="connsiteX1" fmla="*/ 452673 w 518740"/>
              <a:gd name="connsiteY1" fmla="*/ 16095 h 233378"/>
              <a:gd name="connsiteX2" fmla="*/ 0 w 518740"/>
              <a:gd name="connsiteY2" fmla="*/ 16095 h 233378"/>
              <a:gd name="connsiteX3" fmla="*/ 0 w 518740"/>
              <a:gd name="connsiteY3" fmla="*/ 16095 h 23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740" h="233378">
                <a:moveTo>
                  <a:pt x="506994" y="233378"/>
                </a:moveTo>
                <a:cubicBezTo>
                  <a:pt x="522083" y="142843"/>
                  <a:pt x="537172" y="52309"/>
                  <a:pt x="452673" y="16095"/>
                </a:cubicBezTo>
                <a:cubicBezTo>
                  <a:pt x="368174" y="-20119"/>
                  <a:pt x="0" y="16095"/>
                  <a:pt x="0" y="16095"/>
                </a:cubicBezTo>
                <a:lnTo>
                  <a:pt x="0" y="16095"/>
                </a:lnTo>
              </a:path>
            </a:pathLst>
          </a:custGeom>
          <a:noFill/>
          <a:ln w="31750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E295-91B2-D959-8711-97C5D4CAE601}"/>
              </a:ext>
            </a:extLst>
          </p:cNvPr>
          <p:cNvSpPr txBox="1"/>
          <p:nvPr/>
        </p:nvSpPr>
        <p:spPr>
          <a:xfrm>
            <a:off x="5242461" y="1377598"/>
            <a:ext cx="752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28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zh-CN" altLang="en-US" sz="28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23835E-924B-E72F-ADB7-3EB4CEC55A4E}"/>
              </a:ext>
            </a:extLst>
          </p:cNvPr>
          <p:cNvCxnSpPr>
            <a:cxnSpLocks/>
          </p:cNvCxnSpPr>
          <p:nvPr/>
        </p:nvCxnSpPr>
        <p:spPr>
          <a:xfrm flipV="1">
            <a:off x="4551735" y="3899432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26A964-F398-FE3C-297F-72DB280A8B46}"/>
              </a:ext>
            </a:extLst>
          </p:cNvPr>
          <p:cNvCxnSpPr>
            <a:cxnSpLocks/>
          </p:cNvCxnSpPr>
          <p:nvPr/>
        </p:nvCxnSpPr>
        <p:spPr>
          <a:xfrm flipV="1">
            <a:off x="7868288" y="3892374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0D6F79-FC2C-5001-BA71-445977FA1C64}"/>
              </a:ext>
            </a:extLst>
          </p:cNvPr>
          <p:cNvCxnSpPr>
            <a:cxnSpLocks/>
          </p:cNvCxnSpPr>
          <p:nvPr/>
        </p:nvCxnSpPr>
        <p:spPr>
          <a:xfrm flipV="1">
            <a:off x="4943475" y="3903021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7F0E7-7BE7-6722-E3B7-2816F8419A87}"/>
              </a:ext>
            </a:extLst>
          </p:cNvPr>
          <p:cNvCxnSpPr>
            <a:cxnSpLocks/>
          </p:cNvCxnSpPr>
          <p:nvPr/>
        </p:nvCxnSpPr>
        <p:spPr>
          <a:xfrm flipV="1">
            <a:off x="5375275" y="3903020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DDCE3D-7D67-B5D2-72E5-9BB0D21C19F9}"/>
              </a:ext>
            </a:extLst>
          </p:cNvPr>
          <p:cNvCxnSpPr>
            <a:cxnSpLocks/>
          </p:cNvCxnSpPr>
          <p:nvPr/>
        </p:nvCxnSpPr>
        <p:spPr>
          <a:xfrm flipV="1">
            <a:off x="7468996" y="3894814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D30B89-08D9-A282-817E-CE54C25491A8}"/>
              </a:ext>
            </a:extLst>
          </p:cNvPr>
          <p:cNvCxnSpPr>
            <a:cxnSpLocks/>
          </p:cNvCxnSpPr>
          <p:nvPr/>
        </p:nvCxnSpPr>
        <p:spPr>
          <a:xfrm flipV="1">
            <a:off x="7031531" y="3899432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04760AD-363B-7535-0300-6BE7674A8AF0}"/>
              </a:ext>
            </a:extLst>
          </p:cNvPr>
          <p:cNvCxnSpPr>
            <a:cxnSpLocks/>
          </p:cNvCxnSpPr>
          <p:nvPr/>
        </p:nvCxnSpPr>
        <p:spPr>
          <a:xfrm flipV="1">
            <a:off x="6600825" y="3899432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793643-1535-F964-B789-2C85CCF3047D}"/>
              </a:ext>
            </a:extLst>
          </p:cNvPr>
          <p:cNvCxnSpPr>
            <a:cxnSpLocks/>
          </p:cNvCxnSpPr>
          <p:nvPr/>
        </p:nvCxnSpPr>
        <p:spPr>
          <a:xfrm flipV="1">
            <a:off x="6210011" y="3899432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E18690-88B3-65DD-3C18-309161C66212}"/>
              </a:ext>
            </a:extLst>
          </p:cNvPr>
          <p:cNvCxnSpPr>
            <a:cxnSpLocks/>
          </p:cNvCxnSpPr>
          <p:nvPr/>
        </p:nvCxnSpPr>
        <p:spPr>
          <a:xfrm flipV="1">
            <a:off x="5772150" y="3899432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948E42C-8E10-19A0-AB8E-5A2A71247490}"/>
              </a:ext>
            </a:extLst>
          </p:cNvPr>
          <p:cNvSpPr txBox="1"/>
          <p:nvPr/>
        </p:nvSpPr>
        <p:spPr>
          <a:xfrm>
            <a:off x="4296046" y="4065096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40636B-3284-6047-ABB4-D99AE7D36FE6}"/>
              </a:ext>
            </a:extLst>
          </p:cNvPr>
          <p:cNvSpPr txBox="1"/>
          <p:nvPr/>
        </p:nvSpPr>
        <p:spPr>
          <a:xfrm>
            <a:off x="4688313" y="4065746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228FB5A-6ED4-DAFF-F680-456B2CC6D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6" t="47394" r="9414" b="16117"/>
          <a:stretch/>
        </p:blipFill>
        <p:spPr>
          <a:xfrm>
            <a:off x="4451533" y="3228859"/>
            <a:ext cx="3485411" cy="63106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F77BDDC-678E-E7FC-A899-60A8DB01C7F8}"/>
              </a:ext>
            </a:extLst>
          </p:cNvPr>
          <p:cNvSpPr txBox="1"/>
          <p:nvPr/>
        </p:nvSpPr>
        <p:spPr>
          <a:xfrm>
            <a:off x="5121546" y="4060154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F9542E-17E3-9980-E054-EFB1A8BA47DA}"/>
              </a:ext>
            </a:extLst>
          </p:cNvPr>
          <p:cNvSpPr txBox="1"/>
          <p:nvPr/>
        </p:nvSpPr>
        <p:spPr>
          <a:xfrm>
            <a:off x="5518756" y="4065746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49FF68-04D9-2C18-AE23-C1F19EBACCDD}"/>
              </a:ext>
            </a:extLst>
          </p:cNvPr>
          <p:cNvSpPr txBox="1"/>
          <p:nvPr/>
        </p:nvSpPr>
        <p:spPr>
          <a:xfrm>
            <a:off x="5956952" y="4066395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5E0AB8-962C-7A8E-3268-376B77B35AFB}"/>
              </a:ext>
            </a:extLst>
          </p:cNvPr>
          <p:cNvSpPr txBox="1"/>
          <p:nvPr/>
        </p:nvSpPr>
        <p:spPr>
          <a:xfrm>
            <a:off x="6349219" y="4067045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AF5BD9-1E12-4147-F976-96E6C8E8DE80}"/>
              </a:ext>
            </a:extLst>
          </p:cNvPr>
          <p:cNvSpPr txBox="1"/>
          <p:nvPr/>
        </p:nvSpPr>
        <p:spPr>
          <a:xfrm>
            <a:off x="6782452" y="4061453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219ABC-7E7F-87D4-F74E-79592CC08A28}"/>
              </a:ext>
            </a:extLst>
          </p:cNvPr>
          <p:cNvSpPr txBox="1"/>
          <p:nvPr/>
        </p:nvSpPr>
        <p:spPr>
          <a:xfrm>
            <a:off x="7179662" y="4067045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8D725A-0A66-AA49-C5C8-16679B483C9B}"/>
              </a:ext>
            </a:extLst>
          </p:cNvPr>
          <p:cNvSpPr txBox="1"/>
          <p:nvPr/>
        </p:nvSpPr>
        <p:spPr>
          <a:xfrm>
            <a:off x="7616372" y="4067045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AB4830-CA3D-60AA-1371-7EBD9B078B84}"/>
              </a:ext>
            </a:extLst>
          </p:cNvPr>
          <p:cNvGrpSpPr/>
          <p:nvPr/>
        </p:nvGrpSpPr>
        <p:grpSpPr>
          <a:xfrm rot="700083">
            <a:off x="5067975" y="2060615"/>
            <a:ext cx="2224799" cy="225088"/>
            <a:chOff x="5067975" y="2060615"/>
            <a:chExt cx="2224799" cy="22508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F927651-27B5-8F23-8D0A-95A331868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16" t="47394" r="9414" b="16117"/>
            <a:stretch/>
          </p:blipFill>
          <p:spPr>
            <a:xfrm rot="20545986">
              <a:off x="5093527" y="2068197"/>
              <a:ext cx="2199247" cy="16634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AB21D5C-C84D-800B-6B36-A2173D643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16" t="47394" r="9414" b="16117"/>
            <a:stretch/>
          </p:blipFill>
          <p:spPr>
            <a:xfrm rot="19910618">
              <a:off x="5068979" y="2107779"/>
              <a:ext cx="2199247" cy="166349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F84348B-5CF1-EAB1-0BE2-FE8A4B2D3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16" t="47394" r="9414" b="16117"/>
            <a:stretch/>
          </p:blipFill>
          <p:spPr>
            <a:xfrm rot="21255157">
              <a:off x="5086316" y="2060615"/>
              <a:ext cx="2199247" cy="16634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26DB407-1CE6-9947-D634-40AD13544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16" t="47394" r="9414" b="16117"/>
            <a:stretch/>
          </p:blipFill>
          <p:spPr>
            <a:xfrm rot="19359316">
              <a:off x="5067975" y="2119354"/>
              <a:ext cx="2199247" cy="166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80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3">
            <a:extLst>
              <a:ext uri="{FF2B5EF4-FFF2-40B4-BE49-F238E27FC236}">
                <a16:creationId xmlns:a16="http://schemas.microsoft.com/office/drawing/2014/main" id="{70A34A7A-06FB-A479-677C-92043FE69ED0}"/>
              </a:ext>
            </a:extLst>
          </p:cNvPr>
          <p:cNvGrpSpPr/>
          <p:nvPr/>
        </p:nvGrpSpPr>
        <p:grpSpPr>
          <a:xfrm>
            <a:off x="4139668" y="1554198"/>
            <a:ext cx="555263" cy="1237137"/>
            <a:chOff x="1467091" y="3992624"/>
            <a:chExt cx="412749" cy="981075"/>
          </a:xfrm>
        </p:grpSpPr>
        <p:sp>
          <p:nvSpPr>
            <p:cNvPr id="10" name="Rounded Rectangle 14">
              <a:extLst>
                <a:ext uri="{FF2B5EF4-FFF2-40B4-BE49-F238E27FC236}">
                  <a16:creationId xmlns:a16="http://schemas.microsoft.com/office/drawing/2014/main" id="{A8B0FA74-6795-2D9D-31CE-B7989B41B1EA}"/>
                </a:ext>
              </a:extLst>
            </p:cNvPr>
            <p:cNvSpPr/>
            <p:nvPr/>
          </p:nvSpPr>
          <p:spPr>
            <a:xfrm>
              <a:off x="1667116" y="4300600"/>
              <a:ext cx="50800" cy="2952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091387D2-2268-DD01-0427-260BF2BA0876}"/>
                </a:ext>
              </a:extLst>
            </p:cNvPr>
            <p:cNvSpPr/>
            <p:nvPr/>
          </p:nvSpPr>
          <p:spPr>
            <a:xfrm>
              <a:off x="1717916" y="4167250"/>
              <a:ext cx="50800" cy="5715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16">
              <a:extLst>
                <a:ext uri="{FF2B5EF4-FFF2-40B4-BE49-F238E27FC236}">
                  <a16:creationId xmlns:a16="http://schemas.microsoft.com/office/drawing/2014/main" id="{B51B6092-D7D3-AD2A-A035-7123DA083DE8}"/>
                </a:ext>
              </a:extLst>
            </p:cNvPr>
            <p:cNvSpPr/>
            <p:nvPr/>
          </p:nvSpPr>
          <p:spPr>
            <a:xfrm>
              <a:off x="1768715" y="3992624"/>
              <a:ext cx="111125" cy="9810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17">
              <a:extLst>
                <a:ext uri="{FF2B5EF4-FFF2-40B4-BE49-F238E27FC236}">
                  <a16:creationId xmlns:a16="http://schemas.microsoft.com/office/drawing/2014/main" id="{2DFF8859-6668-2E67-B439-6D62DDD13B2D}"/>
                </a:ext>
              </a:extLst>
            </p:cNvPr>
            <p:cNvSpPr/>
            <p:nvPr/>
          </p:nvSpPr>
          <p:spPr>
            <a:xfrm>
              <a:off x="1467091" y="4430775"/>
              <a:ext cx="200025" cy="45719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FF93483-DCA5-9574-CC77-A8C49747100D}"/>
              </a:ext>
            </a:extLst>
          </p:cNvPr>
          <p:cNvSpPr/>
          <p:nvPr/>
        </p:nvSpPr>
        <p:spPr>
          <a:xfrm>
            <a:off x="5034116" y="1970291"/>
            <a:ext cx="2290916" cy="502110"/>
          </a:xfrm>
          <a:prstGeom prst="ellipse">
            <a:avLst/>
          </a:prstGeom>
          <a:noFill/>
          <a:ln w="15875"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E58AEC-AFC6-379B-7829-2104CD64F51A}"/>
              </a:ext>
            </a:extLst>
          </p:cNvPr>
          <p:cNvSpPr/>
          <p:nvPr/>
        </p:nvSpPr>
        <p:spPr>
          <a:xfrm rot="16200000">
            <a:off x="5034116" y="1970291"/>
            <a:ext cx="2290916" cy="502110"/>
          </a:xfrm>
          <a:prstGeom prst="ellipse">
            <a:avLst/>
          </a:prstGeom>
          <a:noFill/>
          <a:ln w="15875"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8D6B75-C140-9F9A-4A74-8678EFCE4D96}"/>
              </a:ext>
            </a:extLst>
          </p:cNvPr>
          <p:cNvCxnSpPr>
            <a:cxnSpLocks/>
          </p:cNvCxnSpPr>
          <p:nvPr/>
        </p:nvCxnSpPr>
        <p:spPr>
          <a:xfrm flipV="1">
            <a:off x="6173375" y="1075888"/>
            <a:ext cx="0" cy="22680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6F80C5-AF4B-BF30-C802-13B50FAB1456}"/>
              </a:ext>
            </a:extLst>
          </p:cNvPr>
          <p:cNvCxnSpPr>
            <a:cxnSpLocks/>
          </p:cNvCxnSpPr>
          <p:nvPr/>
        </p:nvCxnSpPr>
        <p:spPr>
          <a:xfrm flipH="1" flipV="1">
            <a:off x="5967527" y="1664859"/>
            <a:ext cx="436448" cy="11528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CFDDF-89BB-7141-D7B3-885DCC11707C}"/>
              </a:ext>
            </a:extLst>
          </p:cNvPr>
          <p:cNvCxnSpPr>
            <a:cxnSpLocks/>
            <a:stCxn id="15" idx="4"/>
            <a:endCxn id="15" idx="0"/>
          </p:cNvCxnSpPr>
          <p:nvPr/>
        </p:nvCxnSpPr>
        <p:spPr>
          <a:xfrm flipH="1">
            <a:off x="5928519" y="2221346"/>
            <a:ext cx="502110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D2634-CF58-CC85-FC31-863CB8986E74}"/>
              </a:ext>
            </a:extLst>
          </p:cNvPr>
          <p:cNvCxnSpPr>
            <a:cxnSpLocks/>
          </p:cNvCxnSpPr>
          <p:nvPr/>
        </p:nvCxnSpPr>
        <p:spPr>
          <a:xfrm flipH="1" flipV="1">
            <a:off x="5943467" y="1832326"/>
            <a:ext cx="472851" cy="78455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02CED7-C149-1EBF-DAF6-CBB31C24A2E5}"/>
              </a:ext>
            </a:extLst>
          </p:cNvPr>
          <p:cNvCxnSpPr>
            <a:cxnSpLocks/>
            <a:stCxn id="15" idx="3"/>
            <a:endCxn id="15" idx="7"/>
          </p:cNvCxnSpPr>
          <p:nvPr/>
        </p:nvCxnSpPr>
        <p:spPr>
          <a:xfrm flipH="1" flipV="1">
            <a:off x="6002051" y="1411385"/>
            <a:ext cx="355046" cy="161992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B01961-2494-C409-38F9-C2F9F7FBEDF7}"/>
              </a:ext>
            </a:extLst>
          </p:cNvPr>
          <p:cNvCxnSpPr>
            <a:cxnSpLocks/>
          </p:cNvCxnSpPr>
          <p:nvPr/>
        </p:nvCxnSpPr>
        <p:spPr>
          <a:xfrm flipH="1" flipV="1">
            <a:off x="6060248" y="1226667"/>
            <a:ext cx="229624" cy="202092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B6331C-83C4-F67D-70AB-EFD4ECC5F5DF}"/>
              </a:ext>
            </a:extLst>
          </p:cNvPr>
          <p:cNvCxnSpPr>
            <a:cxnSpLocks/>
          </p:cNvCxnSpPr>
          <p:nvPr/>
        </p:nvCxnSpPr>
        <p:spPr>
          <a:xfrm flipH="1" flipV="1">
            <a:off x="5928519" y="2064172"/>
            <a:ext cx="487799" cy="318379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DF8027D-5FB9-90B7-C71B-FE678D219801}"/>
              </a:ext>
            </a:extLst>
          </p:cNvPr>
          <p:cNvSpPr txBox="1"/>
          <p:nvPr/>
        </p:nvSpPr>
        <p:spPr>
          <a:xfrm>
            <a:off x="6222618" y="932803"/>
            <a:ext cx="1885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Plane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49E5A8-D2E2-ECF3-7422-E0BF93F00AB0}"/>
              </a:ext>
            </a:extLst>
          </p:cNvPr>
          <p:cNvSpPr txBox="1"/>
          <p:nvPr/>
        </p:nvSpPr>
        <p:spPr>
          <a:xfrm>
            <a:off x="6380453" y="2427823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Plane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903B17D-75A5-E94A-071F-09321BB7D26B}"/>
              </a:ext>
            </a:extLst>
          </p:cNvPr>
          <p:cNvCxnSpPr>
            <a:cxnSpLocks/>
            <a:stCxn id="14" idx="2"/>
            <a:endCxn id="14" idx="6"/>
          </p:cNvCxnSpPr>
          <p:nvPr/>
        </p:nvCxnSpPr>
        <p:spPr>
          <a:xfrm>
            <a:off x="5034116" y="2221346"/>
            <a:ext cx="2290916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36FE37-99DC-EC3D-87A8-DA1793A5AC8F}"/>
              </a:ext>
            </a:extLst>
          </p:cNvPr>
          <p:cNvCxnSpPr>
            <a:cxnSpLocks/>
            <a:stCxn id="14" idx="3"/>
            <a:endCxn id="14" idx="7"/>
          </p:cNvCxnSpPr>
          <p:nvPr/>
        </p:nvCxnSpPr>
        <p:spPr>
          <a:xfrm flipV="1">
            <a:off x="5369613" y="2043823"/>
            <a:ext cx="1619922" cy="35504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4776E49-6E26-BF30-299C-912EE804EDC4}"/>
              </a:ext>
            </a:extLst>
          </p:cNvPr>
          <p:cNvCxnSpPr>
            <a:cxnSpLocks/>
          </p:cNvCxnSpPr>
          <p:nvPr/>
        </p:nvCxnSpPr>
        <p:spPr>
          <a:xfrm flipV="1">
            <a:off x="5234071" y="2114753"/>
            <a:ext cx="1977095" cy="223969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FE0680-1746-2D46-F110-10C202B972EC}"/>
              </a:ext>
            </a:extLst>
          </p:cNvPr>
          <p:cNvCxnSpPr>
            <a:cxnSpLocks/>
          </p:cNvCxnSpPr>
          <p:nvPr/>
        </p:nvCxnSpPr>
        <p:spPr>
          <a:xfrm flipV="1">
            <a:off x="5638978" y="1999994"/>
            <a:ext cx="1087786" cy="44034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B0F092-9EFF-E72D-76DC-BE1D143B8F65}"/>
              </a:ext>
            </a:extLst>
          </p:cNvPr>
          <p:cNvCxnSpPr>
            <a:cxnSpLocks/>
          </p:cNvCxnSpPr>
          <p:nvPr/>
        </p:nvCxnSpPr>
        <p:spPr>
          <a:xfrm flipV="1">
            <a:off x="5975397" y="1968062"/>
            <a:ext cx="395187" cy="504339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5F9713-A630-F11E-9670-673AD12946A7}"/>
              </a:ext>
            </a:extLst>
          </p:cNvPr>
          <p:cNvCxnSpPr>
            <a:cxnSpLocks/>
          </p:cNvCxnSpPr>
          <p:nvPr/>
        </p:nvCxnSpPr>
        <p:spPr>
          <a:xfrm flipV="1">
            <a:off x="5820528" y="1977876"/>
            <a:ext cx="696382" cy="48593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D33A9AC-FD76-4ECD-C954-3B7E9FD5876B}"/>
              </a:ext>
            </a:extLst>
          </p:cNvPr>
          <p:cNvSpPr txBox="1"/>
          <p:nvPr/>
        </p:nvSpPr>
        <p:spPr>
          <a:xfrm>
            <a:off x="5967527" y="563240"/>
            <a:ext cx="734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</a:t>
            </a:r>
            <a:r>
              <a:rPr lang="en-US" altLang="zh-CN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799872-A58B-26D7-DA62-C1B15EEF0A67}"/>
              </a:ext>
            </a:extLst>
          </p:cNvPr>
          <p:cNvCxnSpPr>
            <a:cxnSpLocks/>
          </p:cNvCxnSpPr>
          <p:nvPr/>
        </p:nvCxnSpPr>
        <p:spPr>
          <a:xfrm flipV="1">
            <a:off x="6167599" y="1931535"/>
            <a:ext cx="13992" cy="55778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reeform 90">
            <a:extLst>
              <a:ext uri="{FF2B5EF4-FFF2-40B4-BE49-F238E27FC236}">
                <a16:creationId xmlns:a16="http://schemas.microsoft.com/office/drawing/2014/main" id="{CD7C59CD-D337-B931-AD8A-03661CDA0C18}"/>
              </a:ext>
            </a:extLst>
          </p:cNvPr>
          <p:cNvSpPr/>
          <p:nvPr/>
        </p:nvSpPr>
        <p:spPr>
          <a:xfrm>
            <a:off x="5443803" y="773504"/>
            <a:ext cx="552261" cy="664535"/>
          </a:xfrm>
          <a:custGeom>
            <a:avLst/>
            <a:gdLst>
              <a:gd name="connsiteX0" fmla="*/ 0 w 552261"/>
              <a:gd name="connsiteY0" fmla="*/ 887240 h 887240"/>
              <a:gd name="connsiteX1" fmla="*/ 153909 w 552261"/>
              <a:gd name="connsiteY1" fmla="*/ 199177 h 887240"/>
              <a:gd name="connsiteX2" fmla="*/ 552261 w 552261"/>
              <a:gd name="connsiteY2" fmla="*/ 0 h 88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261" h="887240">
                <a:moveTo>
                  <a:pt x="0" y="887240"/>
                </a:moveTo>
                <a:cubicBezTo>
                  <a:pt x="30933" y="617145"/>
                  <a:pt x="61866" y="347050"/>
                  <a:pt x="153909" y="199177"/>
                </a:cubicBezTo>
                <a:cubicBezTo>
                  <a:pt x="245952" y="51304"/>
                  <a:pt x="399106" y="25652"/>
                  <a:pt x="552261" y="0"/>
                </a:cubicBezTo>
              </a:path>
            </a:pathLst>
          </a:custGeom>
          <a:noFill/>
          <a:ln w="317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7B8992-E4A5-0651-614D-BE590B019DD6}"/>
              </a:ext>
            </a:extLst>
          </p:cNvPr>
          <p:cNvSpPr txBox="1"/>
          <p:nvPr/>
        </p:nvSpPr>
        <p:spPr>
          <a:xfrm>
            <a:off x="7344676" y="2043823"/>
            <a:ext cx="72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90</a:t>
            </a:r>
            <a:r>
              <a:rPr lang="en-US" altLang="zh-CN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0393AC-8177-5C15-E908-12CA97C72214}"/>
              </a:ext>
            </a:extLst>
          </p:cNvPr>
          <p:cNvSpPr txBox="1"/>
          <p:nvPr/>
        </p:nvSpPr>
        <p:spPr>
          <a:xfrm>
            <a:off x="6630626" y="1395641"/>
            <a:ext cx="452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altLang="zh-CN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0C9CA893-795F-E283-49D7-910ADEFF7E0E}"/>
              </a:ext>
            </a:extLst>
          </p:cNvPr>
          <p:cNvSpPr/>
          <p:nvPr/>
        </p:nvSpPr>
        <p:spPr>
          <a:xfrm>
            <a:off x="7060840" y="1570040"/>
            <a:ext cx="518740" cy="476693"/>
          </a:xfrm>
          <a:custGeom>
            <a:avLst/>
            <a:gdLst>
              <a:gd name="connsiteX0" fmla="*/ 506994 w 518740"/>
              <a:gd name="connsiteY0" fmla="*/ 233378 h 233378"/>
              <a:gd name="connsiteX1" fmla="*/ 452673 w 518740"/>
              <a:gd name="connsiteY1" fmla="*/ 16095 h 233378"/>
              <a:gd name="connsiteX2" fmla="*/ 0 w 518740"/>
              <a:gd name="connsiteY2" fmla="*/ 16095 h 233378"/>
              <a:gd name="connsiteX3" fmla="*/ 0 w 518740"/>
              <a:gd name="connsiteY3" fmla="*/ 16095 h 23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740" h="233378">
                <a:moveTo>
                  <a:pt x="506994" y="233378"/>
                </a:moveTo>
                <a:cubicBezTo>
                  <a:pt x="522083" y="142843"/>
                  <a:pt x="537172" y="52309"/>
                  <a:pt x="452673" y="16095"/>
                </a:cubicBezTo>
                <a:cubicBezTo>
                  <a:pt x="368174" y="-20119"/>
                  <a:pt x="0" y="16095"/>
                  <a:pt x="0" y="16095"/>
                </a:cubicBezTo>
                <a:lnTo>
                  <a:pt x="0" y="16095"/>
                </a:lnTo>
              </a:path>
            </a:pathLst>
          </a:custGeom>
          <a:noFill/>
          <a:ln w="31750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E295-91B2-D959-8711-97C5D4CAE601}"/>
              </a:ext>
            </a:extLst>
          </p:cNvPr>
          <p:cNvSpPr txBox="1"/>
          <p:nvPr/>
        </p:nvSpPr>
        <p:spPr>
          <a:xfrm>
            <a:off x="5242461" y="1377598"/>
            <a:ext cx="752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altLang="zh-CN" sz="28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endParaRPr lang="zh-CN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23835E-924B-E72F-ADB7-3EB4CEC55A4E}"/>
              </a:ext>
            </a:extLst>
          </p:cNvPr>
          <p:cNvCxnSpPr>
            <a:cxnSpLocks/>
          </p:cNvCxnSpPr>
          <p:nvPr/>
        </p:nvCxnSpPr>
        <p:spPr>
          <a:xfrm flipV="1">
            <a:off x="4551735" y="3836373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26A964-F398-FE3C-297F-72DB280A8B46}"/>
              </a:ext>
            </a:extLst>
          </p:cNvPr>
          <p:cNvCxnSpPr>
            <a:cxnSpLocks/>
          </p:cNvCxnSpPr>
          <p:nvPr/>
        </p:nvCxnSpPr>
        <p:spPr>
          <a:xfrm flipV="1">
            <a:off x="7868288" y="3829315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0D6F79-FC2C-5001-BA71-445977FA1C64}"/>
              </a:ext>
            </a:extLst>
          </p:cNvPr>
          <p:cNvCxnSpPr>
            <a:cxnSpLocks/>
          </p:cNvCxnSpPr>
          <p:nvPr/>
        </p:nvCxnSpPr>
        <p:spPr>
          <a:xfrm flipV="1">
            <a:off x="4943475" y="3839962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7F0E7-7BE7-6722-E3B7-2816F8419A87}"/>
              </a:ext>
            </a:extLst>
          </p:cNvPr>
          <p:cNvCxnSpPr>
            <a:cxnSpLocks/>
          </p:cNvCxnSpPr>
          <p:nvPr/>
        </p:nvCxnSpPr>
        <p:spPr>
          <a:xfrm flipV="1">
            <a:off x="5375275" y="3839961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DDCE3D-7D67-B5D2-72E5-9BB0D21C19F9}"/>
              </a:ext>
            </a:extLst>
          </p:cNvPr>
          <p:cNvCxnSpPr>
            <a:cxnSpLocks/>
          </p:cNvCxnSpPr>
          <p:nvPr/>
        </p:nvCxnSpPr>
        <p:spPr>
          <a:xfrm flipV="1">
            <a:off x="7468996" y="3831755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D30B89-08D9-A282-817E-CE54C25491A8}"/>
              </a:ext>
            </a:extLst>
          </p:cNvPr>
          <p:cNvCxnSpPr>
            <a:cxnSpLocks/>
          </p:cNvCxnSpPr>
          <p:nvPr/>
        </p:nvCxnSpPr>
        <p:spPr>
          <a:xfrm flipV="1">
            <a:off x="7031531" y="3836373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04760AD-363B-7535-0300-6BE7674A8AF0}"/>
              </a:ext>
            </a:extLst>
          </p:cNvPr>
          <p:cNvCxnSpPr>
            <a:cxnSpLocks/>
          </p:cNvCxnSpPr>
          <p:nvPr/>
        </p:nvCxnSpPr>
        <p:spPr>
          <a:xfrm flipV="1">
            <a:off x="6600825" y="3836373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793643-1535-F964-B789-2C85CCF3047D}"/>
              </a:ext>
            </a:extLst>
          </p:cNvPr>
          <p:cNvCxnSpPr>
            <a:cxnSpLocks/>
          </p:cNvCxnSpPr>
          <p:nvPr/>
        </p:nvCxnSpPr>
        <p:spPr>
          <a:xfrm flipV="1">
            <a:off x="6210011" y="3836373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E18690-88B3-65DD-3C18-309161C66212}"/>
              </a:ext>
            </a:extLst>
          </p:cNvPr>
          <p:cNvCxnSpPr>
            <a:cxnSpLocks/>
          </p:cNvCxnSpPr>
          <p:nvPr/>
        </p:nvCxnSpPr>
        <p:spPr>
          <a:xfrm flipV="1">
            <a:off x="5772150" y="3836373"/>
            <a:ext cx="0" cy="243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948E42C-8E10-19A0-AB8E-5A2A71247490}"/>
              </a:ext>
            </a:extLst>
          </p:cNvPr>
          <p:cNvSpPr txBox="1"/>
          <p:nvPr/>
        </p:nvSpPr>
        <p:spPr>
          <a:xfrm>
            <a:off x="4296046" y="4002037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40636B-3284-6047-ABB4-D99AE7D36FE6}"/>
              </a:ext>
            </a:extLst>
          </p:cNvPr>
          <p:cNvSpPr txBox="1"/>
          <p:nvPr/>
        </p:nvSpPr>
        <p:spPr>
          <a:xfrm>
            <a:off x="4688313" y="4002687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228FB5A-6ED4-DAFF-F680-456B2CC6D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6" t="47394" r="9414" b="16117"/>
          <a:stretch/>
        </p:blipFill>
        <p:spPr>
          <a:xfrm>
            <a:off x="4451533" y="3165800"/>
            <a:ext cx="3485411" cy="63106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F77BDDC-678E-E7FC-A899-60A8DB01C7F8}"/>
              </a:ext>
            </a:extLst>
          </p:cNvPr>
          <p:cNvSpPr txBox="1"/>
          <p:nvPr/>
        </p:nvSpPr>
        <p:spPr>
          <a:xfrm>
            <a:off x="5121546" y="3997095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F9542E-17E3-9980-E054-EFB1A8BA47DA}"/>
              </a:ext>
            </a:extLst>
          </p:cNvPr>
          <p:cNvSpPr txBox="1"/>
          <p:nvPr/>
        </p:nvSpPr>
        <p:spPr>
          <a:xfrm>
            <a:off x="5518756" y="4002687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49FF68-04D9-2C18-AE23-C1F19EBACCDD}"/>
              </a:ext>
            </a:extLst>
          </p:cNvPr>
          <p:cNvSpPr txBox="1"/>
          <p:nvPr/>
        </p:nvSpPr>
        <p:spPr>
          <a:xfrm>
            <a:off x="5956952" y="4003336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5E0AB8-962C-7A8E-3268-376B77B35AFB}"/>
              </a:ext>
            </a:extLst>
          </p:cNvPr>
          <p:cNvSpPr txBox="1"/>
          <p:nvPr/>
        </p:nvSpPr>
        <p:spPr>
          <a:xfrm>
            <a:off x="6349219" y="4003986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AF5BD9-1E12-4147-F976-96E6C8E8DE80}"/>
              </a:ext>
            </a:extLst>
          </p:cNvPr>
          <p:cNvSpPr txBox="1"/>
          <p:nvPr/>
        </p:nvSpPr>
        <p:spPr>
          <a:xfrm>
            <a:off x="6782452" y="3998394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219ABC-7E7F-87D4-F74E-79592CC08A28}"/>
              </a:ext>
            </a:extLst>
          </p:cNvPr>
          <p:cNvSpPr txBox="1"/>
          <p:nvPr/>
        </p:nvSpPr>
        <p:spPr>
          <a:xfrm>
            <a:off x="7179662" y="4003986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8D725A-0A66-AA49-C5C8-16679B483C9B}"/>
              </a:ext>
            </a:extLst>
          </p:cNvPr>
          <p:cNvSpPr txBox="1"/>
          <p:nvPr/>
        </p:nvSpPr>
        <p:spPr>
          <a:xfrm>
            <a:off x="7616372" y="4003986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AB4830-CA3D-60AA-1371-7EBD9B078B84}"/>
              </a:ext>
            </a:extLst>
          </p:cNvPr>
          <p:cNvGrpSpPr/>
          <p:nvPr/>
        </p:nvGrpSpPr>
        <p:grpSpPr>
          <a:xfrm rot="700083">
            <a:off x="5067975" y="2060615"/>
            <a:ext cx="2224799" cy="225088"/>
            <a:chOff x="5067975" y="2060615"/>
            <a:chExt cx="2224799" cy="22508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F927651-27B5-8F23-8D0A-95A331868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16" t="47394" r="9414" b="16117"/>
            <a:stretch/>
          </p:blipFill>
          <p:spPr>
            <a:xfrm rot="20545986">
              <a:off x="5093527" y="2068197"/>
              <a:ext cx="2199247" cy="16634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AB21D5C-C84D-800B-6B36-A2173D643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16" t="47394" r="9414" b="16117"/>
            <a:stretch/>
          </p:blipFill>
          <p:spPr>
            <a:xfrm rot="19910618">
              <a:off x="5068979" y="2107779"/>
              <a:ext cx="2199247" cy="166349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F84348B-5CF1-EAB1-0BE2-FE8A4B2D3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16" t="47394" r="9414" b="16117"/>
            <a:stretch/>
          </p:blipFill>
          <p:spPr>
            <a:xfrm rot="21255157">
              <a:off x="5086316" y="2060615"/>
              <a:ext cx="2199247" cy="166349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26DB407-1CE6-9947-D634-40AD13544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16" t="47394" r="9414" b="16117"/>
            <a:stretch/>
          </p:blipFill>
          <p:spPr>
            <a:xfrm rot="19359316">
              <a:off x="5067975" y="2119354"/>
              <a:ext cx="2199247" cy="166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4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23835E-924B-E72F-ADB7-3EB4CEC55A4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10821" y="5052319"/>
            <a:ext cx="0" cy="2743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26A964-F398-FE3C-297F-72DB280A8B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03763" y="1735766"/>
            <a:ext cx="0" cy="2743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0D6F79-FC2C-5001-BA71-445977FA1C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14410" y="4660579"/>
            <a:ext cx="0" cy="2743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D7F0E7-7BE7-6722-E3B7-2816F8419A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14409" y="4228779"/>
            <a:ext cx="0" cy="2743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DDCE3D-7D67-B5D2-72E5-9BB0D21C19F9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06203" y="2135058"/>
            <a:ext cx="0" cy="2743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D30B89-08D9-A282-817E-CE54C25491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10821" y="2572523"/>
            <a:ext cx="0" cy="2743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04760AD-363B-7535-0300-6BE7674A8A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10821" y="3003229"/>
            <a:ext cx="0" cy="2743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793643-1535-F964-B789-2C85CCF304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10821" y="3394043"/>
            <a:ext cx="0" cy="2743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E18690-88B3-65DD-3C18-309161C662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10821" y="3831904"/>
            <a:ext cx="0" cy="2743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948E42C-8E10-19A0-AB8E-5A2A71247490}"/>
              </a:ext>
            </a:extLst>
          </p:cNvPr>
          <p:cNvSpPr txBox="1"/>
          <p:nvPr/>
        </p:nvSpPr>
        <p:spPr>
          <a:xfrm>
            <a:off x="3575315" y="4950767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40636B-3284-6047-ABB4-D99AE7D36FE6}"/>
              </a:ext>
            </a:extLst>
          </p:cNvPr>
          <p:cNvSpPr txBox="1"/>
          <p:nvPr/>
        </p:nvSpPr>
        <p:spPr>
          <a:xfrm>
            <a:off x="3575965" y="4558500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228FB5A-6ED4-DAFF-F680-456B2CC6D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6" t="47394" r="9414" b="16117"/>
          <a:stretch/>
        </p:blipFill>
        <p:spPr>
          <a:xfrm rot="16200000">
            <a:off x="1177843" y="3083382"/>
            <a:ext cx="3485411" cy="92718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F77BDDC-678E-E7FC-A899-60A8DB01C7F8}"/>
              </a:ext>
            </a:extLst>
          </p:cNvPr>
          <p:cNvSpPr txBox="1"/>
          <p:nvPr/>
        </p:nvSpPr>
        <p:spPr>
          <a:xfrm>
            <a:off x="3570373" y="4125267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F9542E-17E3-9980-E054-EFB1A8BA47DA}"/>
              </a:ext>
            </a:extLst>
          </p:cNvPr>
          <p:cNvSpPr txBox="1"/>
          <p:nvPr/>
        </p:nvSpPr>
        <p:spPr>
          <a:xfrm>
            <a:off x="3575965" y="3728057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49FF68-04D9-2C18-AE23-C1F19EBACCDD}"/>
              </a:ext>
            </a:extLst>
          </p:cNvPr>
          <p:cNvSpPr txBox="1"/>
          <p:nvPr/>
        </p:nvSpPr>
        <p:spPr>
          <a:xfrm>
            <a:off x="3576614" y="3289861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5E0AB8-962C-7A8E-3268-376B77B35AFB}"/>
              </a:ext>
            </a:extLst>
          </p:cNvPr>
          <p:cNvSpPr txBox="1"/>
          <p:nvPr/>
        </p:nvSpPr>
        <p:spPr>
          <a:xfrm>
            <a:off x="3577264" y="2897594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AF5BD9-1E12-4147-F976-96E6C8E8DE80}"/>
              </a:ext>
            </a:extLst>
          </p:cNvPr>
          <p:cNvSpPr txBox="1"/>
          <p:nvPr/>
        </p:nvSpPr>
        <p:spPr>
          <a:xfrm>
            <a:off x="3571672" y="2464361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219ABC-7E7F-87D4-F74E-79592CC08A28}"/>
              </a:ext>
            </a:extLst>
          </p:cNvPr>
          <p:cNvSpPr txBox="1"/>
          <p:nvPr/>
        </p:nvSpPr>
        <p:spPr>
          <a:xfrm>
            <a:off x="3577264" y="2067151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8D725A-0A66-AA49-C5C8-16679B483C9B}"/>
              </a:ext>
            </a:extLst>
          </p:cNvPr>
          <p:cNvSpPr txBox="1"/>
          <p:nvPr/>
        </p:nvSpPr>
        <p:spPr>
          <a:xfrm>
            <a:off x="3577264" y="1630441"/>
            <a:ext cx="5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D980BD-5B81-7925-0AEF-4175E2A9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33"/>
          <a:stretch/>
        </p:blipFill>
        <p:spPr>
          <a:xfrm rot="5400000">
            <a:off x="1929473" y="1708599"/>
            <a:ext cx="1181162" cy="1137067"/>
          </a:xfrm>
          <a:prstGeom prst="rect">
            <a:avLst/>
          </a:prstGeom>
        </p:spPr>
      </p:pic>
      <p:sp>
        <p:nvSpPr>
          <p:cNvPr id="3" name="Oval 18">
            <a:extLst>
              <a:ext uri="{FF2B5EF4-FFF2-40B4-BE49-F238E27FC236}">
                <a16:creationId xmlns:a16="http://schemas.microsoft.com/office/drawing/2014/main" id="{487679CF-1583-4FD6-66C2-8CF981DF8557}"/>
              </a:ext>
            </a:extLst>
          </p:cNvPr>
          <p:cNvSpPr>
            <a:spLocks noChangeAspect="1"/>
          </p:cNvSpPr>
          <p:nvPr/>
        </p:nvSpPr>
        <p:spPr>
          <a:xfrm>
            <a:off x="2776018" y="2216459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9BA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04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3">
            <a:extLst>
              <a:ext uri="{FF2B5EF4-FFF2-40B4-BE49-F238E27FC236}">
                <a16:creationId xmlns:a16="http://schemas.microsoft.com/office/drawing/2014/main" id="{70A34A7A-06FB-A479-677C-92043FE69ED0}"/>
              </a:ext>
            </a:extLst>
          </p:cNvPr>
          <p:cNvGrpSpPr/>
          <p:nvPr/>
        </p:nvGrpSpPr>
        <p:grpSpPr>
          <a:xfrm>
            <a:off x="3866401" y="3015136"/>
            <a:ext cx="555263" cy="1237137"/>
            <a:chOff x="1467091" y="3992624"/>
            <a:chExt cx="412749" cy="981075"/>
          </a:xfrm>
        </p:grpSpPr>
        <p:sp>
          <p:nvSpPr>
            <p:cNvPr id="10" name="Rounded Rectangle 14">
              <a:extLst>
                <a:ext uri="{FF2B5EF4-FFF2-40B4-BE49-F238E27FC236}">
                  <a16:creationId xmlns:a16="http://schemas.microsoft.com/office/drawing/2014/main" id="{A8B0FA74-6795-2D9D-31CE-B7989B41B1EA}"/>
                </a:ext>
              </a:extLst>
            </p:cNvPr>
            <p:cNvSpPr/>
            <p:nvPr/>
          </p:nvSpPr>
          <p:spPr>
            <a:xfrm>
              <a:off x="1667116" y="4300600"/>
              <a:ext cx="50800" cy="2952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091387D2-2268-DD01-0427-260BF2BA0876}"/>
                </a:ext>
              </a:extLst>
            </p:cNvPr>
            <p:cNvSpPr/>
            <p:nvPr/>
          </p:nvSpPr>
          <p:spPr>
            <a:xfrm>
              <a:off x="1717916" y="4167250"/>
              <a:ext cx="50800" cy="5715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Rounded Rectangle 16">
              <a:extLst>
                <a:ext uri="{FF2B5EF4-FFF2-40B4-BE49-F238E27FC236}">
                  <a16:creationId xmlns:a16="http://schemas.microsoft.com/office/drawing/2014/main" id="{B51B6092-D7D3-AD2A-A035-7123DA083DE8}"/>
                </a:ext>
              </a:extLst>
            </p:cNvPr>
            <p:cNvSpPr/>
            <p:nvPr/>
          </p:nvSpPr>
          <p:spPr>
            <a:xfrm>
              <a:off x="1768715" y="3992624"/>
              <a:ext cx="111125" cy="9810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" name="Rounded Rectangle 17">
              <a:extLst>
                <a:ext uri="{FF2B5EF4-FFF2-40B4-BE49-F238E27FC236}">
                  <a16:creationId xmlns:a16="http://schemas.microsoft.com/office/drawing/2014/main" id="{2DFF8859-6668-2E67-B439-6D62DDD13B2D}"/>
                </a:ext>
              </a:extLst>
            </p:cNvPr>
            <p:cNvSpPr/>
            <p:nvPr/>
          </p:nvSpPr>
          <p:spPr>
            <a:xfrm>
              <a:off x="1467091" y="4430775"/>
              <a:ext cx="200025" cy="45719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0"/>
              <a:tileRect/>
            </a:gradFill>
            <a:ln w="6350" cap="rnd">
              <a:noFill/>
              <a:round/>
            </a:ln>
            <a:scene3d>
              <a:camera prst="orthographicFront"/>
              <a:lightRig rig="threePt" dir="t"/>
            </a:scene3d>
            <a:sp3d>
              <a:bevelT w="38100" h="254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6" name="Group 27">
            <a:extLst>
              <a:ext uri="{FF2B5EF4-FFF2-40B4-BE49-F238E27FC236}">
                <a16:creationId xmlns:a16="http://schemas.microsoft.com/office/drawing/2014/main" id="{B8548027-75AF-5B50-4434-0AD05A968F00}"/>
              </a:ext>
            </a:extLst>
          </p:cNvPr>
          <p:cNvGrpSpPr/>
          <p:nvPr/>
        </p:nvGrpSpPr>
        <p:grpSpPr>
          <a:xfrm>
            <a:off x="1130127" y="4104443"/>
            <a:ext cx="859691" cy="1006089"/>
            <a:chOff x="2130519" y="3007996"/>
            <a:chExt cx="708267" cy="706798"/>
          </a:xfrm>
        </p:grpSpPr>
        <p:sp>
          <p:nvSpPr>
            <p:cNvPr id="7" name="Arc 28">
              <a:extLst>
                <a:ext uri="{FF2B5EF4-FFF2-40B4-BE49-F238E27FC236}">
                  <a16:creationId xmlns:a16="http://schemas.microsoft.com/office/drawing/2014/main" id="{AB680D3D-B0BC-E687-C576-7E67C0768FF3}"/>
                </a:ext>
              </a:extLst>
            </p:cNvPr>
            <p:cNvSpPr/>
            <p:nvPr/>
          </p:nvSpPr>
          <p:spPr>
            <a:xfrm rot="2534177">
              <a:off x="2130519" y="3007996"/>
              <a:ext cx="708267" cy="706798"/>
            </a:xfrm>
            <a:prstGeom prst="arc">
              <a:avLst/>
            </a:prstGeom>
            <a:ln w="31750" cap="rnd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47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Arc 29">
              <a:extLst>
                <a:ext uri="{FF2B5EF4-FFF2-40B4-BE49-F238E27FC236}">
                  <a16:creationId xmlns:a16="http://schemas.microsoft.com/office/drawing/2014/main" id="{DCE4638D-020B-43BC-AF5A-C8D732BC6DF4}"/>
                </a:ext>
              </a:extLst>
            </p:cNvPr>
            <p:cNvSpPr/>
            <p:nvPr/>
          </p:nvSpPr>
          <p:spPr>
            <a:xfrm rot="2534177">
              <a:off x="2329073" y="3135263"/>
              <a:ext cx="414463" cy="489571"/>
            </a:xfrm>
            <a:prstGeom prst="arc">
              <a:avLst>
                <a:gd name="adj1" fmla="val 15494034"/>
                <a:gd name="adj2" fmla="val 0"/>
              </a:avLst>
            </a:prstGeom>
            <a:ln w="31750" cap="rnd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47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Arc 30">
              <a:extLst>
                <a:ext uri="{FF2B5EF4-FFF2-40B4-BE49-F238E27FC236}">
                  <a16:creationId xmlns:a16="http://schemas.microsoft.com/office/drawing/2014/main" id="{961F1C08-CD8E-AAAC-6E37-FE3DCE221B54}"/>
                </a:ext>
              </a:extLst>
            </p:cNvPr>
            <p:cNvSpPr/>
            <p:nvPr/>
          </p:nvSpPr>
          <p:spPr>
            <a:xfrm rot="2534177">
              <a:off x="2401197" y="3221023"/>
              <a:ext cx="236328" cy="272912"/>
            </a:xfrm>
            <a:prstGeom prst="arc">
              <a:avLst>
                <a:gd name="adj1" fmla="val 15708809"/>
                <a:gd name="adj2" fmla="val 0"/>
              </a:avLst>
            </a:prstGeom>
            <a:ln w="31750" cap="rnd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47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round/>
            </a:ln>
            <a:scene3d>
              <a:camera prst="orthographicFront"/>
              <a:lightRig rig="threePt" dir="t"/>
            </a:scene3d>
            <a:sp3d>
              <a:bevelT w="254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FF93483-DCA5-9574-CC77-A8C49747100D}"/>
              </a:ext>
            </a:extLst>
          </p:cNvPr>
          <p:cNvSpPr/>
          <p:nvPr/>
        </p:nvSpPr>
        <p:spPr>
          <a:xfrm>
            <a:off x="5034116" y="3431229"/>
            <a:ext cx="2290916" cy="502110"/>
          </a:xfrm>
          <a:prstGeom prst="ellipse">
            <a:avLst/>
          </a:prstGeom>
          <a:noFill/>
          <a:ln w="15875"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E58AEC-AFC6-379B-7829-2104CD64F51A}"/>
              </a:ext>
            </a:extLst>
          </p:cNvPr>
          <p:cNvSpPr/>
          <p:nvPr/>
        </p:nvSpPr>
        <p:spPr>
          <a:xfrm rot="16200000">
            <a:off x="5034116" y="3431229"/>
            <a:ext cx="2290916" cy="502110"/>
          </a:xfrm>
          <a:prstGeom prst="ellipse">
            <a:avLst/>
          </a:prstGeom>
          <a:noFill/>
          <a:ln w="15875"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8D6B75-C140-9F9A-4A74-8678EFCE4D96}"/>
              </a:ext>
            </a:extLst>
          </p:cNvPr>
          <p:cNvCxnSpPr>
            <a:cxnSpLocks/>
          </p:cNvCxnSpPr>
          <p:nvPr/>
        </p:nvCxnSpPr>
        <p:spPr>
          <a:xfrm flipV="1">
            <a:off x="6173375" y="2536826"/>
            <a:ext cx="0" cy="22680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6F80C5-AF4B-BF30-C802-13B50FAB1456}"/>
              </a:ext>
            </a:extLst>
          </p:cNvPr>
          <p:cNvCxnSpPr>
            <a:cxnSpLocks/>
          </p:cNvCxnSpPr>
          <p:nvPr/>
        </p:nvCxnSpPr>
        <p:spPr>
          <a:xfrm flipH="1" flipV="1">
            <a:off x="5967527" y="3125797"/>
            <a:ext cx="436448" cy="11528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CFDDF-89BB-7141-D7B3-885DCC11707C}"/>
              </a:ext>
            </a:extLst>
          </p:cNvPr>
          <p:cNvCxnSpPr>
            <a:cxnSpLocks/>
            <a:stCxn id="15" idx="4"/>
            <a:endCxn id="15" idx="0"/>
          </p:cNvCxnSpPr>
          <p:nvPr/>
        </p:nvCxnSpPr>
        <p:spPr>
          <a:xfrm flipH="1">
            <a:off x="5928519" y="3682284"/>
            <a:ext cx="502110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D2634-CF58-CC85-FC31-863CB8986E74}"/>
              </a:ext>
            </a:extLst>
          </p:cNvPr>
          <p:cNvCxnSpPr>
            <a:cxnSpLocks/>
          </p:cNvCxnSpPr>
          <p:nvPr/>
        </p:nvCxnSpPr>
        <p:spPr>
          <a:xfrm flipH="1" flipV="1">
            <a:off x="5943467" y="3293264"/>
            <a:ext cx="472851" cy="78455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02CED7-C149-1EBF-DAF6-CBB31C24A2E5}"/>
              </a:ext>
            </a:extLst>
          </p:cNvPr>
          <p:cNvCxnSpPr>
            <a:cxnSpLocks/>
            <a:stCxn id="15" idx="3"/>
            <a:endCxn id="15" idx="7"/>
          </p:cNvCxnSpPr>
          <p:nvPr/>
        </p:nvCxnSpPr>
        <p:spPr>
          <a:xfrm flipH="1" flipV="1">
            <a:off x="6002051" y="2872323"/>
            <a:ext cx="355046" cy="161992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B01961-2494-C409-38F9-C2F9F7FBEDF7}"/>
              </a:ext>
            </a:extLst>
          </p:cNvPr>
          <p:cNvCxnSpPr>
            <a:cxnSpLocks/>
          </p:cNvCxnSpPr>
          <p:nvPr/>
        </p:nvCxnSpPr>
        <p:spPr>
          <a:xfrm flipH="1" flipV="1">
            <a:off x="6060248" y="2687605"/>
            <a:ext cx="229624" cy="202092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B6331C-83C4-F67D-70AB-EFD4ECC5F5DF}"/>
              </a:ext>
            </a:extLst>
          </p:cNvPr>
          <p:cNvCxnSpPr>
            <a:cxnSpLocks/>
          </p:cNvCxnSpPr>
          <p:nvPr/>
        </p:nvCxnSpPr>
        <p:spPr>
          <a:xfrm flipH="1" flipV="1">
            <a:off x="5928519" y="3525110"/>
            <a:ext cx="487799" cy="318379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DF8027D-5FB9-90B7-C71B-FE678D219801}"/>
              </a:ext>
            </a:extLst>
          </p:cNvPr>
          <p:cNvSpPr txBox="1"/>
          <p:nvPr/>
        </p:nvSpPr>
        <p:spPr>
          <a:xfrm>
            <a:off x="6271633" y="2319133"/>
            <a:ext cx="160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Vertical Plane</a:t>
            </a:r>
            <a:endParaRPr lang="en-CN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49E5A8-D2E2-ECF3-7422-E0BF93F00AB0}"/>
              </a:ext>
            </a:extLst>
          </p:cNvPr>
          <p:cNvSpPr txBox="1"/>
          <p:nvPr/>
        </p:nvSpPr>
        <p:spPr>
          <a:xfrm>
            <a:off x="6522230" y="3994020"/>
            <a:ext cx="189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Horizontal Plane</a:t>
            </a:r>
            <a:endParaRPr lang="en-CN" sz="20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903B17D-75A5-E94A-071F-09321BB7D26B}"/>
              </a:ext>
            </a:extLst>
          </p:cNvPr>
          <p:cNvCxnSpPr>
            <a:cxnSpLocks/>
            <a:stCxn id="14" idx="2"/>
            <a:endCxn id="14" idx="6"/>
          </p:cNvCxnSpPr>
          <p:nvPr/>
        </p:nvCxnSpPr>
        <p:spPr>
          <a:xfrm>
            <a:off x="5034116" y="3682284"/>
            <a:ext cx="2290916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36FE37-99DC-EC3D-87A8-DA1793A5AC8F}"/>
              </a:ext>
            </a:extLst>
          </p:cNvPr>
          <p:cNvCxnSpPr>
            <a:cxnSpLocks/>
            <a:stCxn id="14" idx="3"/>
            <a:endCxn id="14" idx="7"/>
          </p:cNvCxnSpPr>
          <p:nvPr/>
        </p:nvCxnSpPr>
        <p:spPr>
          <a:xfrm flipV="1">
            <a:off x="5369613" y="3504761"/>
            <a:ext cx="1619922" cy="35504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4776E49-6E26-BF30-299C-912EE804EDC4}"/>
              </a:ext>
            </a:extLst>
          </p:cNvPr>
          <p:cNvCxnSpPr>
            <a:cxnSpLocks/>
          </p:cNvCxnSpPr>
          <p:nvPr/>
        </p:nvCxnSpPr>
        <p:spPr>
          <a:xfrm flipV="1">
            <a:off x="5234071" y="3575691"/>
            <a:ext cx="1977095" cy="223969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FE0680-1746-2D46-F110-10C202B972EC}"/>
              </a:ext>
            </a:extLst>
          </p:cNvPr>
          <p:cNvCxnSpPr>
            <a:cxnSpLocks/>
          </p:cNvCxnSpPr>
          <p:nvPr/>
        </p:nvCxnSpPr>
        <p:spPr>
          <a:xfrm flipV="1">
            <a:off x="5638978" y="3460932"/>
            <a:ext cx="1087786" cy="44034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B0F092-9EFF-E72D-76DC-BE1D143B8F65}"/>
              </a:ext>
            </a:extLst>
          </p:cNvPr>
          <p:cNvCxnSpPr>
            <a:cxnSpLocks/>
          </p:cNvCxnSpPr>
          <p:nvPr/>
        </p:nvCxnSpPr>
        <p:spPr>
          <a:xfrm flipV="1">
            <a:off x="5975397" y="3429000"/>
            <a:ext cx="395187" cy="504339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5F9713-A630-F11E-9670-673AD12946A7}"/>
              </a:ext>
            </a:extLst>
          </p:cNvPr>
          <p:cNvCxnSpPr>
            <a:cxnSpLocks/>
          </p:cNvCxnSpPr>
          <p:nvPr/>
        </p:nvCxnSpPr>
        <p:spPr>
          <a:xfrm flipV="1">
            <a:off x="5820528" y="3438814"/>
            <a:ext cx="696382" cy="48593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D33A9AC-FD76-4ECD-C954-3B7E9FD5876B}"/>
              </a:ext>
            </a:extLst>
          </p:cNvPr>
          <p:cNvSpPr txBox="1"/>
          <p:nvPr/>
        </p:nvSpPr>
        <p:spPr>
          <a:xfrm>
            <a:off x="5864122" y="1876807"/>
            <a:ext cx="734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</a:t>
            </a:r>
            <a:r>
              <a:rPr lang="en-US" altLang="zh-CN" sz="2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799872-A58B-26D7-DA62-C1B15EEF0A67}"/>
              </a:ext>
            </a:extLst>
          </p:cNvPr>
          <p:cNvCxnSpPr>
            <a:cxnSpLocks/>
          </p:cNvCxnSpPr>
          <p:nvPr/>
        </p:nvCxnSpPr>
        <p:spPr>
          <a:xfrm flipV="1">
            <a:off x="6167599" y="3392473"/>
            <a:ext cx="13992" cy="55778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 89">
            <a:extLst>
              <a:ext uri="{FF2B5EF4-FFF2-40B4-BE49-F238E27FC236}">
                <a16:creationId xmlns:a16="http://schemas.microsoft.com/office/drawing/2014/main" id="{589B28C3-25C6-0A95-53E5-D11F1B787447}"/>
              </a:ext>
            </a:extLst>
          </p:cNvPr>
          <p:cNvSpPr/>
          <p:nvPr/>
        </p:nvSpPr>
        <p:spPr>
          <a:xfrm>
            <a:off x="10258829" y="2196124"/>
            <a:ext cx="432000" cy="225092"/>
          </a:xfrm>
          <a:custGeom>
            <a:avLst/>
            <a:gdLst>
              <a:gd name="connsiteX0" fmla="*/ 0 w 228600"/>
              <a:gd name="connsiteY0" fmla="*/ 0 h 141159"/>
              <a:gd name="connsiteX1" fmla="*/ 79513 w 228600"/>
              <a:gd name="connsiteY1" fmla="*/ 139148 h 141159"/>
              <a:gd name="connsiteX2" fmla="*/ 228600 w 228600"/>
              <a:gd name="connsiteY2" fmla="*/ 69574 h 14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141159">
                <a:moveTo>
                  <a:pt x="0" y="0"/>
                </a:moveTo>
                <a:cubicBezTo>
                  <a:pt x="20706" y="63776"/>
                  <a:pt x="41413" y="127552"/>
                  <a:pt x="79513" y="139148"/>
                </a:cubicBezTo>
                <a:cubicBezTo>
                  <a:pt x="117613" y="150744"/>
                  <a:pt x="173106" y="110159"/>
                  <a:pt x="228600" y="69574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CD7C59CD-D337-B931-AD8A-03661CDA0C18}"/>
              </a:ext>
            </a:extLst>
          </p:cNvPr>
          <p:cNvSpPr/>
          <p:nvPr/>
        </p:nvSpPr>
        <p:spPr>
          <a:xfrm>
            <a:off x="5443803" y="2234442"/>
            <a:ext cx="552261" cy="664535"/>
          </a:xfrm>
          <a:custGeom>
            <a:avLst/>
            <a:gdLst>
              <a:gd name="connsiteX0" fmla="*/ 0 w 552261"/>
              <a:gd name="connsiteY0" fmla="*/ 887240 h 887240"/>
              <a:gd name="connsiteX1" fmla="*/ 153909 w 552261"/>
              <a:gd name="connsiteY1" fmla="*/ 199177 h 887240"/>
              <a:gd name="connsiteX2" fmla="*/ 552261 w 552261"/>
              <a:gd name="connsiteY2" fmla="*/ 0 h 88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261" h="887240">
                <a:moveTo>
                  <a:pt x="0" y="887240"/>
                </a:moveTo>
                <a:cubicBezTo>
                  <a:pt x="30933" y="617145"/>
                  <a:pt x="61866" y="347050"/>
                  <a:pt x="153909" y="199177"/>
                </a:cubicBezTo>
                <a:cubicBezTo>
                  <a:pt x="245952" y="51304"/>
                  <a:pt x="399106" y="25652"/>
                  <a:pt x="552261" y="0"/>
                </a:cubicBezTo>
              </a:path>
            </a:pathLst>
          </a:custGeom>
          <a:noFill/>
          <a:ln w="317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37B0B-6106-2CFB-7485-F76D6FBCDF2E}"/>
              </a:ext>
            </a:extLst>
          </p:cNvPr>
          <p:cNvGrpSpPr/>
          <p:nvPr/>
        </p:nvGrpSpPr>
        <p:grpSpPr>
          <a:xfrm>
            <a:off x="10555124" y="3229847"/>
            <a:ext cx="211951" cy="905336"/>
            <a:chOff x="9160890" y="3055002"/>
            <a:chExt cx="211951" cy="905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AA0C42-B841-8297-E2B1-8A16197C8BCF}"/>
                </a:ext>
              </a:extLst>
            </p:cNvPr>
            <p:cNvSpPr/>
            <p:nvPr/>
          </p:nvSpPr>
          <p:spPr>
            <a:xfrm>
              <a:off x="9160890" y="3055002"/>
              <a:ext cx="202898" cy="905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" name="Picture 66" descr="A blue and black logo&#10;&#10;Description automatically generated">
              <a:extLst>
                <a:ext uri="{FF2B5EF4-FFF2-40B4-BE49-F238E27FC236}">
                  <a16:creationId xmlns:a16="http://schemas.microsoft.com/office/drawing/2014/main" id="{2DBC0165-696B-0A4E-4431-F85F1EAC7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88" t="35735" r="4511" b="35525"/>
            <a:stretch/>
          </p:blipFill>
          <p:spPr>
            <a:xfrm rot="5400000" flipH="1">
              <a:off x="8827721" y="3415218"/>
              <a:ext cx="887342" cy="20289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D8BCF5-7F90-A0F0-BA5F-2411A62E6EB4}"/>
              </a:ext>
            </a:extLst>
          </p:cNvPr>
          <p:cNvGrpSpPr/>
          <p:nvPr/>
        </p:nvGrpSpPr>
        <p:grpSpPr>
          <a:xfrm rot="5400000">
            <a:off x="6114441" y="2524545"/>
            <a:ext cx="120306" cy="2213183"/>
            <a:chOff x="9160890" y="3055002"/>
            <a:chExt cx="211951" cy="90533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0C0F4B-1140-EB16-A101-960344C0A2EA}"/>
                </a:ext>
              </a:extLst>
            </p:cNvPr>
            <p:cNvSpPr/>
            <p:nvPr/>
          </p:nvSpPr>
          <p:spPr>
            <a:xfrm>
              <a:off x="9160890" y="3055002"/>
              <a:ext cx="202898" cy="905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2" name="Picture 66" descr="A blue and black logo&#10;&#10;Description automatically generated">
              <a:extLst>
                <a:ext uri="{FF2B5EF4-FFF2-40B4-BE49-F238E27FC236}">
                  <a16:creationId xmlns:a16="http://schemas.microsoft.com/office/drawing/2014/main" id="{3309B02A-60E5-2BA9-2376-FA2089F33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88" t="35735" r="4511" b="35525"/>
            <a:stretch/>
          </p:blipFill>
          <p:spPr>
            <a:xfrm rot="5400000" flipH="1">
              <a:off x="8827721" y="3415218"/>
              <a:ext cx="887342" cy="20289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208216-DCE1-79D9-A869-FC16F916722B}"/>
              </a:ext>
            </a:extLst>
          </p:cNvPr>
          <p:cNvGrpSpPr/>
          <p:nvPr/>
        </p:nvGrpSpPr>
        <p:grpSpPr>
          <a:xfrm rot="4647741">
            <a:off x="6114440" y="2524545"/>
            <a:ext cx="120306" cy="2213183"/>
            <a:chOff x="9160890" y="3055002"/>
            <a:chExt cx="211951" cy="9053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D5A587-7DDA-3140-B221-2385CEBCC534}"/>
                </a:ext>
              </a:extLst>
            </p:cNvPr>
            <p:cNvSpPr/>
            <p:nvPr/>
          </p:nvSpPr>
          <p:spPr>
            <a:xfrm>
              <a:off x="9160890" y="3055002"/>
              <a:ext cx="202898" cy="905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28" name="Picture 66" descr="A blue and black logo&#10;&#10;Description automatically generated">
              <a:extLst>
                <a:ext uri="{FF2B5EF4-FFF2-40B4-BE49-F238E27FC236}">
                  <a16:creationId xmlns:a16="http://schemas.microsoft.com/office/drawing/2014/main" id="{4BAE7C17-107A-7839-35A2-C5D57A098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88" t="35735" r="4511" b="35525"/>
            <a:stretch/>
          </p:blipFill>
          <p:spPr>
            <a:xfrm rot="5400000" flipH="1">
              <a:off x="8827721" y="3415218"/>
              <a:ext cx="887342" cy="20289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AEF0BE-FED2-F8E2-0807-62F3C6C88164}"/>
              </a:ext>
            </a:extLst>
          </p:cNvPr>
          <p:cNvGrpSpPr/>
          <p:nvPr/>
        </p:nvGrpSpPr>
        <p:grpSpPr>
          <a:xfrm rot="3798915">
            <a:off x="6126654" y="2524545"/>
            <a:ext cx="120306" cy="2213183"/>
            <a:chOff x="9160890" y="3055002"/>
            <a:chExt cx="211951" cy="9053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37D180-4CAD-4F69-26EA-DB7AA88357A0}"/>
                </a:ext>
              </a:extLst>
            </p:cNvPr>
            <p:cNvSpPr/>
            <p:nvPr/>
          </p:nvSpPr>
          <p:spPr>
            <a:xfrm>
              <a:off x="9160890" y="3055002"/>
              <a:ext cx="202898" cy="905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4" name="Picture 66" descr="A blue and black logo&#10;&#10;Description automatically generated">
              <a:extLst>
                <a:ext uri="{FF2B5EF4-FFF2-40B4-BE49-F238E27FC236}">
                  <a16:creationId xmlns:a16="http://schemas.microsoft.com/office/drawing/2014/main" id="{89CC9E6A-3F57-E056-A26E-47A6C7FCE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88" t="35735" r="4511" b="35525"/>
            <a:stretch/>
          </p:blipFill>
          <p:spPr>
            <a:xfrm rot="5400000" flipH="1">
              <a:off x="8827721" y="3415218"/>
              <a:ext cx="887342" cy="20289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BE6FA3-E210-A6C2-DBC3-5D09DA7B0CC9}"/>
              </a:ext>
            </a:extLst>
          </p:cNvPr>
          <p:cNvGrpSpPr/>
          <p:nvPr/>
        </p:nvGrpSpPr>
        <p:grpSpPr>
          <a:xfrm rot="6171381">
            <a:off x="6156101" y="2519954"/>
            <a:ext cx="120306" cy="2213183"/>
            <a:chOff x="9160890" y="3055002"/>
            <a:chExt cx="211951" cy="90533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7F598F-FBEA-A9E7-B7BC-50E4B21248F7}"/>
                </a:ext>
              </a:extLst>
            </p:cNvPr>
            <p:cNvSpPr/>
            <p:nvPr/>
          </p:nvSpPr>
          <p:spPr>
            <a:xfrm>
              <a:off x="9160890" y="3055002"/>
              <a:ext cx="202898" cy="905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pic>
          <p:nvPicPr>
            <p:cNvPr id="37" name="Picture 66" descr="A blue and black logo&#10;&#10;Description automatically generated">
              <a:extLst>
                <a:ext uri="{FF2B5EF4-FFF2-40B4-BE49-F238E27FC236}">
                  <a16:creationId xmlns:a16="http://schemas.microsoft.com/office/drawing/2014/main" id="{B9D31CE2-03DD-13E5-469F-AF334CCA8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88" t="35735" r="4511" b="35525"/>
            <a:stretch/>
          </p:blipFill>
          <p:spPr>
            <a:xfrm rot="5400000" flipH="1">
              <a:off x="8827721" y="3415218"/>
              <a:ext cx="887342" cy="202898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17B8992-E4A5-0651-614D-BE590B019DD6}"/>
              </a:ext>
            </a:extLst>
          </p:cNvPr>
          <p:cNvSpPr txBox="1"/>
          <p:nvPr/>
        </p:nvSpPr>
        <p:spPr>
          <a:xfrm>
            <a:off x="7344676" y="3504761"/>
            <a:ext cx="72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</a:t>
            </a:r>
            <a:r>
              <a:rPr lang="en-US" altLang="zh-CN" sz="2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0393AC-8177-5C15-E908-12CA97C72214}"/>
              </a:ext>
            </a:extLst>
          </p:cNvPr>
          <p:cNvSpPr txBox="1"/>
          <p:nvPr/>
        </p:nvSpPr>
        <p:spPr>
          <a:xfrm>
            <a:off x="6630626" y="2856579"/>
            <a:ext cx="452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2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zh-CN" alt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0C9CA893-795F-E283-49D7-910ADEFF7E0E}"/>
              </a:ext>
            </a:extLst>
          </p:cNvPr>
          <p:cNvSpPr/>
          <p:nvPr/>
        </p:nvSpPr>
        <p:spPr>
          <a:xfrm>
            <a:off x="7060840" y="3030978"/>
            <a:ext cx="518740" cy="476693"/>
          </a:xfrm>
          <a:custGeom>
            <a:avLst/>
            <a:gdLst>
              <a:gd name="connsiteX0" fmla="*/ 506994 w 518740"/>
              <a:gd name="connsiteY0" fmla="*/ 233378 h 233378"/>
              <a:gd name="connsiteX1" fmla="*/ 452673 w 518740"/>
              <a:gd name="connsiteY1" fmla="*/ 16095 h 233378"/>
              <a:gd name="connsiteX2" fmla="*/ 0 w 518740"/>
              <a:gd name="connsiteY2" fmla="*/ 16095 h 233378"/>
              <a:gd name="connsiteX3" fmla="*/ 0 w 518740"/>
              <a:gd name="connsiteY3" fmla="*/ 16095 h 23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740" h="233378">
                <a:moveTo>
                  <a:pt x="506994" y="233378"/>
                </a:moveTo>
                <a:cubicBezTo>
                  <a:pt x="522083" y="142843"/>
                  <a:pt x="537172" y="52309"/>
                  <a:pt x="452673" y="16095"/>
                </a:cubicBezTo>
                <a:cubicBezTo>
                  <a:pt x="368174" y="-20119"/>
                  <a:pt x="0" y="16095"/>
                  <a:pt x="0" y="16095"/>
                </a:cubicBezTo>
                <a:lnTo>
                  <a:pt x="0" y="16095"/>
                </a:lnTo>
              </a:path>
            </a:pathLst>
          </a:custGeom>
          <a:noFill/>
          <a:ln w="31750"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C0E295-91B2-D959-8711-97C5D4CAE601}"/>
              </a:ext>
            </a:extLst>
          </p:cNvPr>
          <p:cNvSpPr txBox="1"/>
          <p:nvPr/>
        </p:nvSpPr>
        <p:spPr>
          <a:xfrm>
            <a:off x="5242461" y="2838536"/>
            <a:ext cx="752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28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zh-CN" altLang="en-US" sz="28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31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829F-2981-4E4B-C1A8-4CBDF4487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0B986-C773-D1E2-7B65-91E2F79F5B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42F71-AB47-F670-2D3D-2636F3F1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7890"/>
            <a:ext cx="7772400" cy="61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4CC41672-3C18-C50C-AFC2-F5D68DD6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709" y="94099"/>
            <a:ext cx="1754352" cy="177514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DC25618-FE3B-8CE1-D3F1-0CBA88F47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57385" y="3814480"/>
            <a:ext cx="1582594" cy="3170276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1A4FBE2-C58F-CA0C-57AE-65B3EDABC8BF}"/>
              </a:ext>
            </a:extLst>
          </p:cNvPr>
          <p:cNvGrpSpPr/>
          <p:nvPr/>
        </p:nvGrpSpPr>
        <p:grpSpPr>
          <a:xfrm>
            <a:off x="570094" y="2006240"/>
            <a:ext cx="1677750" cy="1933986"/>
            <a:chOff x="585334" y="1495014"/>
            <a:chExt cx="1677750" cy="1933986"/>
          </a:xfrm>
        </p:grpSpPr>
        <p:grpSp>
          <p:nvGrpSpPr>
            <p:cNvPr id="4" name="Group 13">
              <a:extLst>
                <a:ext uri="{FF2B5EF4-FFF2-40B4-BE49-F238E27FC236}">
                  <a16:creationId xmlns:a16="http://schemas.microsoft.com/office/drawing/2014/main" id="{5A3DAE94-32BE-B65D-901D-865E071196BE}"/>
                </a:ext>
              </a:extLst>
            </p:cNvPr>
            <p:cNvGrpSpPr/>
            <p:nvPr/>
          </p:nvGrpSpPr>
          <p:grpSpPr>
            <a:xfrm>
              <a:off x="585334" y="1495014"/>
              <a:ext cx="1009513" cy="1933986"/>
              <a:chOff x="1467091" y="3992624"/>
              <a:chExt cx="412749" cy="981075"/>
            </a:xfrm>
          </p:grpSpPr>
          <p:sp>
            <p:nvSpPr>
              <p:cNvPr id="5" name="Rounded Rectangle 14">
                <a:extLst>
                  <a:ext uri="{FF2B5EF4-FFF2-40B4-BE49-F238E27FC236}">
                    <a16:creationId xmlns:a16="http://schemas.microsoft.com/office/drawing/2014/main" id="{23F70DE0-8327-C3BC-B8A8-F2A81B15A84A}"/>
                  </a:ext>
                </a:extLst>
              </p:cNvPr>
              <p:cNvSpPr/>
              <p:nvPr/>
            </p:nvSpPr>
            <p:spPr>
              <a:xfrm>
                <a:off x="1667116" y="4300600"/>
                <a:ext cx="50800" cy="2952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10800000" scaled="0"/>
                <a:tileRect/>
              </a:gradFill>
              <a:ln w="6350" cap="rnd">
                <a:noFill/>
                <a:round/>
              </a:ln>
              <a:scene3d>
                <a:camera prst="orthographicFront"/>
                <a:lightRig rig="threePt" dir="t"/>
              </a:scene3d>
              <a:sp3d>
                <a:bevelT w="38100" h="25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Rounded Rectangle 15">
                <a:extLst>
                  <a:ext uri="{FF2B5EF4-FFF2-40B4-BE49-F238E27FC236}">
                    <a16:creationId xmlns:a16="http://schemas.microsoft.com/office/drawing/2014/main" id="{AFC5F5BA-1DBC-0682-6E41-70AA25B8DE7E}"/>
                  </a:ext>
                </a:extLst>
              </p:cNvPr>
              <p:cNvSpPr/>
              <p:nvPr/>
            </p:nvSpPr>
            <p:spPr>
              <a:xfrm>
                <a:off x="1717916" y="4167250"/>
                <a:ext cx="50800" cy="5715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10800000" scaled="0"/>
                <a:tileRect/>
              </a:gradFill>
              <a:ln w="6350" cap="rnd">
                <a:noFill/>
                <a:round/>
              </a:ln>
              <a:scene3d>
                <a:camera prst="orthographicFront"/>
                <a:lightRig rig="threePt" dir="t"/>
              </a:scene3d>
              <a:sp3d>
                <a:bevelT w="38100" h="25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7" name="Rounded Rectangle 16">
                <a:extLst>
                  <a:ext uri="{FF2B5EF4-FFF2-40B4-BE49-F238E27FC236}">
                    <a16:creationId xmlns:a16="http://schemas.microsoft.com/office/drawing/2014/main" id="{93FCDD28-DEC8-9167-0FD3-32944A57FCEB}"/>
                  </a:ext>
                </a:extLst>
              </p:cNvPr>
              <p:cNvSpPr/>
              <p:nvPr/>
            </p:nvSpPr>
            <p:spPr>
              <a:xfrm>
                <a:off x="1768715" y="3992624"/>
                <a:ext cx="111125" cy="98107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10800000" scaled="0"/>
                <a:tileRect/>
              </a:gradFill>
              <a:ln w="6350" cap="rnd">
                <a:noFill/>
                <a:round/>
              </a:ln>
              <a:scene3d>
                <a:camera prst="orthographicFront"/>
                <a:lightRig rig="threePt" dir="t"/>
              </a:scene3d>
              <a:sp3d>
                <a:bevelT w="38100" h="25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" name="Rounded Rectangle 17">
                <a:extLst>
                  <a:ext uri="{FF2B5EF4-FFF2-40B4-BE49-F238E27FC236}">
                    <a16:creationId xmlns:a16="http://schemas.microsoft.com/office/drawing/2014/main" id="{72895DBE-9BEC-2123-14D0-A77A7622FB16}"/>
                  </a:ext>
                </a:extLst>
              </p:cNvPr>
              <p:cNvSpPr/>
              <p:nvPr/>
            </p:nvSpPr>
            <p:spPr>
              <a:xfrm>
                <a:off x="1467091" y="4430775"/>
                <a:ext cx="200025" cy="4571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10800000" scaled="0"/>
                <a:tileRect/>
              </a:gradFill>
              <a:ln w="6350" cap="rnd">
                <a:noFill/>
                <a:round/>
              </a:ln>
              <a:scene3d>
                <a:camera prst="orthographicFront"/>
                <a:lightRig rig="threePt" dir="t"/>
              </a:scene3d>
              <a:sp3d>
                <a:bevelT w="38100" h="254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6DF65E96-8513-3EF3-A1CC-41351B5B375A}"/>
                </a:ext>
              </a:extLst>
            </p:cNvPr>
            <p:cNvGrpSpPr/>
            <p:nvPr/>
          </p:nvGrpSpPr>
          <p:grpSpPr>
            <a:xfrm>
              <a:off x="700095" y="1616731"/>
              <a:ext cx="1562989" cy="1572795"/>
              <a:chOff x="2130519" y="3007996"/>
              <a:chExt cx="708267" cy="706798"/>
            </a:xfrm>
          </p:grpSpPr>
          <p:sp>
            <p:nvSpPr>
              <p:cNvPr id="10" name="Arc 28">
                <a:extLst>
                  <a:ext uri="{FF2B5EF4-FFF2-40B4-BE49-F238E27FC236}">
                    <a16:creationId xmlns:a16="http://schemas.microsoft.com/office/drawing/2014/main" id="{10BB3A4C-1D03-4D00-7E5F-37572CC2F05E}"/>
                  </a:ext>
                </a:extLst>
              </p:cNvPr>
              <p:cNvSpPr/>
              <p:nvPr/>
            </p:nvSpPr>
            <p:spPr>
              <a:xfrm rot="2534177">
                <a:off x="2130519" y="3007996"/>
                <a:ext cx="708267" cy="706798"/>
              </a:xfrm>
              <a:prstGeom prst="arc">
                <a:avLst/>
              </a:prstGeom>
              <a:ln w="31750" cap="rnd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47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round/>
              </a:ln>
              <a:scene3d>
                <a:camera prst="orthographicFront"/>
                <a:lightRig rig="threePt" dir="t"/>
              </a:scene3d>
              <a:sp3d>
                <a:bevelT w="254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1" name="Arc 29">
                <a:extLst>
                  <a:ext uri="{FF2B5EF4-FFF2-40B4-BE49-F238E27FC236}">
                    <a16:creationId xmlns:a16="http://schemas.microsoft.com/office/drawing/2014/main" id="{7B2B6EF4-782E-4C57-5166-C396AC87EB76}"/>
                  </a:ext>
                </a:extLst>
              </p:cNvPr>
              <p:cNvSpPr/>
              <p:nvPr/>
            </p:nvSpPr>
            <p:spPr>
              <a:xfrm rot="2534177">
                <a:off x="2329073" y="3135263"/>
                <a:ext cx="414463" cy="489571"/>
              </a:xfrm>
              <a:prstGeom prst="arc">
                <a:avLst>
                  <a:gd name="adj1" fmla="val 15494034"/>
                  <a:gd name="adj2" fmla="val 0"/>
                </a:avLst>
              </a:prstGeom>
              <a:ln w="31750" cap="rnd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47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round/>
              </a:ln>
              <a:scene3d>
                <a:camera prst="orthographicFront"/>
                <a:lightRig rig="threePt" dir="t"/>
              </a:scene3d>
              <a:sp3d>
                <a:bevelT w="254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2" name="Arc 30">
                <a:extLst>
                  <a:ext uri="{FF2B5EF4-FFF2-40B4-BE49-F238E27FC236}">
                    <a16:creationId xmlns:a16="http://schemas.microsoft.com/office/drawing/2014/main" id="{FF375ADD-2845-4C2F-D427-D7A07800526C}"/>
                  </a:ext>
                </a:extLst>
              </p:cNvPr>
              <p:cNvSpPr/>
              <p:nvPr/>
            </p:nvSpPr>
            <p:spPr>
              <a:xfrm rot="2534177">
                <a:off x="2401197" y="3221023"/>
                <a:ext cx="236328" cy="272912"/>
              </a:xfrm>
              <a:prstGeom prst="arc">
                <a:avLst>
                  <a:gd name="adj1" fmla="val 15708809"/>
                  <a:gd name="adj2" fmla="val 0"/>
                </a:avLst>
              </a:prstGeom>
              <a:ln w="31750" cap="rnd"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47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round/>
              </a:ln>
              <a:scene3d>
                <a:camera prst="orthographicFront"/>
                <a:lightRig rig="threePt" dir="t"/>
              </a:scene3d>
              <a:sp3d>
                <a:bevelT w="254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E483A31-9BFF-63BA-C5B5-EB1933BE6C10}"/>
              </a:ext>
            </a:extLst>
          </p:cNvPr>
          <p:cNvSpPr/>
          <p:nvPr/>
        </p:nvSpPr>
        <p:spPr>
          <a:xfrm>
            <a:off x="6187155" y="723375"/>
            <a:ext cx="404001" cy="523220"/>
          </a:xfrm>
          <a:prstGeom prst="roundRect">
            <a:avLst/>
          </a:prstGeom>
          <a:noFill/>
          <a:ln w="25400" cap="rnd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121">
            <a:extLst>
              <a:ext uri="{FF2B5EF4-FFF2-40B4-BE49-F238E27FC236}">
                <a16:creationId xmlns:a16="http://schemas.microsoft.com/office/drawing/2014/main" id="{1B96A85E-F6B5-47CE-CCA6-A058F81F980B}"/>
              </a:ext>
            </a:extLst>
          </p:cNvPr>
          <p:cNvSpPr txBox="1"/>
          <p:nvPr/>
        </p:nvSpPr>
        <p:spPr>
          <a:xfrm>
            <a:off x="6288907" y="191274"/>
            <a:ext cx="129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Chip 1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121">
            <a:extLst>
              <a:ext uri="{FF2B5EF4-FFF2-40B4-BE49-F238E27FC236}">
                <a16:creationId xmlns:a16="http://schemas.microsoft.com/office/drawing/2014/main" id="{7001C840-EDB2-2A86-EA0D-449260ED0BD8}"/>
              </a:ext>
            </a:extLst>
          </p:cNvPr>
          <p:cNvSpPr txBox="1"/>
          <p:nvPr/>
        </p:nvSpPr>
        <p:spPr>
          <a:xfrm>
            <a:off x="7786522" y="191274"/>
            <a:ext cx="129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Chip 2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355C8B3-0207-AA9E-6B05-45E4B6FE2676}"/>
              </a:ext>
            </a:extLst>
          </p:cNvPr>
          <p:cNvSpPr/>
          <p:nvPr/>
        </p:nvSpPr>
        <p:spPr>
          <a:xfrm>
            <a:off x="8880827" y="5110803"/>
            <a:ext cx="375924" cy="201168"/>
          </a:xfrm>
          <a:prstGeom prst="roundRect">
            <a:avLst>
              <a:gd name="adj" fmla="val 19163"/>
            </a:avLst>
          </a:prstGeom>
          <a:noFill/>
          <a:ln w="25400" cap="rnd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121">
            <a:extLst>
              <a:ext uri="{FF2B5EF4-FFF2-40B4-BE49-F238E27FC236}">
                <a16:creationId xmlns:a16="http://schemas.microsoft.com/office/drawing/2014/main" id="{D487AF02-875C-FD6C-CE3B-1F8F0153C943}"/>
              </a:ext>
            </a:extLst>
          </p:cNvPr>
          <p:cNvSpPr txBox="1"/>
          <p:nvPr/>
        </p:nvSpPr>
        <p:spPr>
          <a:xfrm>
            <a:off x="9174130" y="4949777"/>
            <a:ext cx="129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Chip 1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文本框 121">
            <a:extLst>
              <a:ext uri="{FF2B5EF4-FFF2-40B4-BE49-F238E27FC236}">
                <a16:creationId xmlns:a16="http://schemas.microsoft.com/office/drawing/2014/main" id="{BF8FE37A-DB5A-2489-AAF0-F51EBDCDB1AD}"/>
              </a:ext>
            </a:extLst>
          </p:cNvPr>
          <p:cNvSpPr txBox="1"/>
          <p:nvPr/>
        </p:nvSpPr>
        <p:spPr>
          <a:xfrm>
            <a:off x="9174130" y="5434476"/>
            <a:ext cx="129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Chip 2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7049923-13F0-4C41-F998-C2DAF3D8056B}"/>
              </a:ext>
            </a:extLst>
          </p:cNvPr>
          <p:cNvSpPr/>
          <p:nvPr/>
        </p:nvSpPr>
        <p:spPr>
          <a:xfrm>
            <a:off x="8890352" y="5589826"/>
            <a:ext cx="375924" cy="201168"/>
          </a:xfrm>
          <a:prstGeom prst="roundRect">
            <a:avLst>
              <a:gd name="adj" fmla="val 19163"/>
            </a:avLst>
          </a:prstGeom>
          <a:noFill/>
          <a:ln w="25400" cap="rnd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10CBD06-FC6A-6BFF-EB02-CFEA576C1F4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111708" y="2143865"/>
            <a:ext cx="2023871" cy="2200451"/>
            <a:chOff x="6096000" y="1944739"/>
            <a:chExt cx="2023871" cy="2200451"/>
          </a:xfrm>
        </p:grpSpPr>
        <p:pic>
          <p:nvPicPr>
            <p:cNvPr id="21" name="图片 20" descr="形状&#10;&#10;低可信度描述已自动生成">
              <a:extLst>
                <a:ext uri="{FF2B5EF4-FFF2-40B4-BE49-F238E27FC236}">
                  <a16:creationId xmlns:a16="http://schemas.microsoft.com/office/drawing/2014/main" id="{4056B0A3-FE47-1737-D038-EB0CED94B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593" t="32736" r="25013" b="22575"/>
            <a:stretch/>
          </p:blipFill>
          <p:spPr>
            <a:xfrm>
              <a:off x="6096000" y="1944739"/>
              <a:ext cx="2023871" cy="2200451"/>
            </a:xfrm>
            <a:prstGeom prst="rect">
              <a:avLst/>
            </a:prstGeom>
          </p:spPr>
        </p:pic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05A1C1D7-E57B-35F7-E7EB-9E28F229BF87}"/>
                </a:ext>
              </a:extLst>
            </p:cNvPr>
            <p:cNvSpPr/>
            <p:nvPr/>
          </p:nvSpPr>
          <p:spPr>
            <a:xfrm>
              <a:off x="6961117" y="2233537"/>
              <a:ext cx="295270" cy="172407"/>
            </a:xfrm>
            <a:prstGeom prst="roundRect">
              <a:avLst>
                <a:gd name="adj" fmla="val 19163"/>
              </a:avLst>
            </a:prstGeom>
            <a:noFill/>
            <a:ln w="25400" cap="rnd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121">
            <a:extLst>
              <a:ext uri="{FF2B5EF4-FFF2-40B4-BE49-F238E27FC236}">
                <a16:creationId xmlns:a16="http://schemas.microsoft.com/office/drawing/2014/main" id="{5899FF54-09CB-815A-CD42-155FF56C4282}"/>
              </a:ext>
            </a:extLst>
          </p:cNvPr>
          <p:cNvSpPr txBox="1"/>
          <p:nvPr/>
        </p:nvSpPr>
        <p:spPr>
          <a:xfrm>
            <a:off x="6307051" y="2638836"/>
            <a:ext cx="129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Chip 1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66" descr="A blue and black logo&#10;&#10;Description automatically generated">
            <a:extLst>
              <a:ext uri="{FF2B5EF4-FFF2-40B4-BE49-F238E27FC236}">
                <a16:creationId xmlns:a16="http://schemas.microsoft.com/office/drawing/2014/main" id="{B77C057F-A673-5B97-03C3-DBA66549F3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88" t="35735" r="4511" b="35525"/>
          <a:stretch/>
        </p:blipFill>
        <p:spPr>
          <a:xfrm flipH="1">
            <a:off x="9649165" y="1639862"/>
            <a:ext cx="2183696" cy="458757"/>
          </a:xfrm>
          <a:prstGeom prst="rect">
            <a:avLst/>
          </a:prstGeom>
        </p:spPr>
      </p:pic>
      <p:sp>
        <p:nvSpPr>
          <p:cNvPr id="43" name="文本框 121">
            <a:extLst>
              <a:ext uri="{FF2B5EF4-FFF2-40B4-BE49-F238E27FC236}">
                <a16:creationId xmlns:a16="http://schemas.microsoft.com/office/drawing/2014/main" id="{84C2F466-E220-D8E9-17A8-31C36F7457DC}"/>
              </a:ext>
            </a:extLst>
          </p:cNvPr>
          <p:cNvSpPr txBox="1"/>
          <p:nvPr/>
        </p:nvSpPr>
        <p:spPr>
          <a:xfrm>
            <a:off x="599797" y="3930529"/>
            <a:ext cx="1291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RFID Reader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A7A1667-A63D-0C52-C0A4-D784EDD119DA}"/>
              </a:ext>
            </a:extLst>
          </p:cNvPr>
          <p:cNvSpPr/>
          <p:nvPr/>
        </p:nvSpPr>
        <p:spPr>
          <a:xfrm>
            <a:off x="7698614" y="720060"/>
            <a:ext cx="404001" cy="523220"/>
          </a:xfrm>
          <a:prstGeom prst="roundRect">
            <a:avLst/>
          </a:prstGeom>
          <a:noFill/>
          <a:ln w="25400" cap="rnd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121">
            <a:extLst>
              <a:ext uri="{FF2B5EF4-FFF2-40B4-BE49-F238E27FC236}">
                <a16:creationId xmlns:a16="http://schemas.microsoft.com/office/drawing/2014/main" id="{25A97D23-F05D-EB71-95C8-438DCC6C5E2E}"/>
              </a:ext>
            </a:extLst>
          </p:cNvPr>
          <p:cNvSpPr txBox="1"/>
          <p:nvPr/>
        </p:nvSpPr>
        <p:spPr>
          <a:xfrm>
            <a:off x="7927094" y="3302747"/>
            <a:ext cx="319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Impedance-based sensing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121">
            <a:extLst>
              <a:ext uri="{FF2B5EF4-FFF2-40B4-BE49-F238E27FC236}">
                <a16:creationId xmlns:a16="http://schemas.microsoft.com/office/drawing/2014/main" id="{5F978A36-A197-4B55-8AE9-B735EFDCD7E8}"/>
              </a:ext>
            </a:extLst>
          </p:cNvPr>
          <p:cNvSpPr txBox="1"/>
          <p:nvPr/>
        </p:nvSpPr>
        <p:spPr>
          <a:xfrm>
            <a:off x="9548550" y="2086604"/>
            <a:ext cx="238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Reference Tag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Oval 18">
            <a:extLst>
              <a:ext uri="{FF2B5EF4-FFF2-40B4-BE49-F238E27FC236}">
                <a16:creationId xmlns:a16="http://schemas.microsoft.com/office/drawing/2014/main" id="{C6376E4B-446C-F069-16CD-0C2409C4AE41}"/>
              </a:ext>
            </a:extLst>
          </p:cNvPr>
          <p:cNvSpPr>
            <a:spLocks noChangeAspect="1"/>
          </p:cNvSpPr>
          <p:nvPr/>
        </p:nvSpPr>
        <p:spPr>
          <a:xfrm>
            <a:off x="8352006" y="5690410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9BABF"/>
              </a:solidFill>
            </a:endParaRPr>
          </a:p>
        </p:txBody>
      </p:sp>
      <p:sp>
        <p:nvSpPr>
          <p:cNvPr id="52" name="Oval 18">
            <a:extLst>
              <a:ext uri="{FF2B5EF4-FFF2-40B4-BE49-F238E27FC236}">
                <a16:creationId xmlns:a16="http://schemas.microsoft.com/office/drawing/2014/main" id="{BC056ABC-C2CA-9490-F54B-C952384E058B}"/>
              </a:ext>
            </a:extLst>
          </p:cNvPr>
          <p:cNvSpPr>
            <a:spLocks noChangeAspect="1"/>
          </p:cNvSpPr>
          <p:nvPr/>
        </p:nvSpPr>
        <p:spPr>
          <a:xfrm>
            <a:off x="7353145" y="936670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9BABF"/>
              </a:solidFill>
            </a:endParaRPr>
          </a:p>
        </p:txBody>
      </p:sp>
      <p:pic>
        <p:nvPicPr>
          <p:cNvPr id="50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A465A14-129C-775E-E54A-9A67494B9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47291">
            <a:off x="7981563" y="5331259"/>
            <a:ext cx="1181162" cy="1181162"/>
          </a:xfrm>
          <a:prstGeom prst="rect">
            <a:avLst/>
          </a:prstGeom>
        </p:spPr>
      </p:pic>
      <p:pic>
        <p:nvPicPr>
          <p:cNvPr id="4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DC6022-B098-7C36-B548-8E19441F6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65" y="649872"/>
            <a:ext cx="1181162" cy="1181162"/>
          </a:xfrm>
          <a:prstGeom prst="rect">
            <a:avLst/>
          </a:prstGeom>
        </p:spPr>
      </p:pic>
      <p:sp>
        <p:nvSpPr>
          <p:cNvPr id="53" name="Oval 18">
            <a:extLst>
              <a:ext uri="{FF2B5EF4-FFF2-40B4-BE49-F238E27FC236}">
                <a16:creationId xmlns:a16="http://schemas.microsoft.com/office/drawing/2014/main" id="{6B9373E6-DDA3-F7DF-0D0D-69C50F0FAD76}"/>
              </a:ext>
            </a:extLst>
          </p:cNvPr>
          <p:cNvSpPr>
            <a:spLocks noChangeAspect="1"/>
          </p:cNvSpPr>
          <p:nvPr/>
        </p:nvSpPr>
        <p:spPr>
          <a:xfrm>
            <a:off x="7353145" y="3203557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9BABF"/>
              </a:solidFill>
            </a:endParaRPr>
          </a:p>
        </p:txBody>
      </p:sp>
      <p:pic>
        <p:nvPicPr>
          <p:cNvPr id="25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B7F5BF3-0895-D31D-058A-A2CEA85B4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184" y="2915521"/>
            <a:ext cx="1181162" cy="1181162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A2DB1B18-0410-AB30-80EB-5A973FCF5694}"/>
              </a:ext>
            </a:extLst>
          </p:cNvPr>
          <p:cNvGrpSpPr/>
          <p:nvPr/>
        </p:nvGrpSpPr>
        <p:grpSpPr>
          <a:xfrm>
            <a:off x="4500380" y="3830120"/>
            <a:ext cx="1114328" cy="1668885"/>
            <a:chOff x="4160821" y="4621417"/>
            <a:chExt cx="1114328" cy="1668885"/>
          </a:xfrm>
        </p:grpSpPr>
        <p:pic>
          <p:nvPicPr>
            <p:cNvPr id="55" name="图片 54" descr="杯子里有饮料&#10;&#10;描述已自动生成">
              <a:extLst>
                <a:ext uri="{FF2B5EF4-FFF2-40B4-BE49-F238E27FC236}">
                  <a16:creationId xmlns:a16="http://schemas.microsoft.com/office/drawing/2014/main" id="{274930AE-CBEA-0BC5-40ED-ECA8ED04E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0821" y="4621417"/>
              <a:ext cx="1114328" cy="1668885"/>
            </a:xfrm>
            <a:prstGeom prst="rect">
              <a:avLst/>
            </a:prstGeom>
          </p:spPr>
        </p:pic>
        <p:pic>
          <p:nvPicPr>
            <p:cNvPr id="56" name="Picture 66" descr="A blue and black logo&#10;&#10;Description automatically generated">
              <a:extLst>
                <a:ext uri="{FF2B5EF4-FFF2-40B4-BE49-F238E27FC236}">
                  <a16:creationId xmlns:a16="http://schemas.microsoft.com/office/drawing/2014/main" id="{FD53C46F-CC56-22F1-08AB-AFFFB2BBC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88" t="35735" r="4511" b="35525"/>
            <a:stretch/>
          </p:blipFill>
          <p:spPr>
            <a:xfrm rot="5400000" flipH="1" flipV="1">
              <a:off x="4386037" y="5571252"/>
              <a:ext cx="663895" cy="139473"/>
            </a:xfrm>
            <a:prstGeom prst="rect">
              <a:avLst/>
            </a:prstGeom>
          </p:spPr>
        </p:pic>
      </p:grpSp>
      <p:sp>
        <p:nvSpPr>
          <p:cNvPr id="3" name="Oval 18">
            <a:extLst>
              <a:ext uri="{FF2B5EF4-FFF2-40B4-BE49-F238E27FC236}">
                <a16:creationId xmlns:a16="http://schemas.microsoft.com/office/drawing/2014/main" id="{E120316D-7A6D-F134-6DDD-631B94ED3780}"/>
              </a:ext>
            </a:extLst>
          </p:cNvPr>
          <p:cNvSpPr>
            <a:spLocks noChangeAspect="1"/>
          </p:cNvSpPr>
          <p:nvPr/>
        </p:nvSpPr>
        <p:spPr>
          <a:xfrm>
            <a:off x="3233741" y="3520626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9BABF"/>
              </a:solidFill>
            </a:endParaRPr>
          </a:p>
        </p:txBody>
      </p:sp>
      <p:pic>
        <p:nvPicPr>
          <p:cNvPr id="13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C0DB5BA-64F8-6211-40E8-8D33E987D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018" y="3293557"/>
            <a:ext cx="1181162" cy="11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6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A34C-6284-0E7B-88EA-DF069B77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Content Placeholder 4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A639433E-91DF-1023-0BBB-EFC81D828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708" y="90702"/>
            <a:ext cx="5801784" cy="4351338"/>
          </a:xfrm>
        </p:spPr>
      </p:pic>
      <p:pic>
        <p:nvPicPr>
          <p:cNvPr id="7" name="Picture 6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7713B06B-F1E3-36A8-E6F2-B5F1DFA1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13" y="2842054"/>
            <a:ext cx="4279557" cy="3209668"/>
          </a:xfrm>
          <a:prstGeom prst="rect">
            <a:avLst/>
          </a:prstGeom>
        </p:spPr>
      </p:pic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5FE27640-9E13-68CB-1DE1-35107FB2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31" y="247135"/>
            <a:ext cx="7734071" cy="5800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BABE0-E910-B823-A347-9187D265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599" y="1497833"/>
            <a:ext cx="5427166" cy="38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7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board with sketches and text&#10;&#10;Description automatically generated">
            <a:extLst>
              <a:ext uri="{FF2B5EF4-FFF2-40B4-BE49-F238E27FC236}">
                <a16:creationId xmlns:a16="http://schemas.microsoft.com/office/drawing/2014/main" id="{4F5D5F03-A584-42DB-05F5-2E1B1C99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68" y="599767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7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67</Words>
  <Application>Microsoft Macintosh PowerPoint</Application>
  <PresentationFormat>Widescreen</PresentationFormat>
  <Paragraphs>53</Paragraphs>
  <Slides>8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Liyao Li</dc:creator>
  <cp:lastModifiedBy>Liyao Li</cp:lastModifiedBy>
  <cp:revision>15</cp:revision>
  <dcterms:created xsi:type="dcterms:W3CDTF">2024-02-27T21:23:06Z</dcterms:created>
  <dcterms:modified xsi:type="dcterms:W3CDTF">2024-09-05T01:09:27Z</dcterms:modified>
</cp:coreProperties>
</file>